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305" r:id="rId3"/>
    <p:sldId id="274" r:id="rId4"/>
    <p:sldId id="275" r:id="rId5"/>
    <p:sldId id="278" r:id="rId6"/>
    <p:sldId id="277" r:id="rId7"/>
    <p:sldId id="279" r:id="rId8"/>
    <p:sldId id="280" r:id="rId9"/>
    <p:sldId id="281" r:id="rId10"/>
    <p:sldId id="282" r:id="rId11"/>
    <p:sldId id="283" r:id="rId12"/>
    <p:sldId id="284" r:id="rId13"/>
    <p:sldId id="285" r:id="rId14"/>
    <p:sldId id="286" r:id="rId15"/>
    <p:sldId id="287" r:id="rId16"/>
    <p:sldId id="288" r:id="rId17"/>
    <p:sldId id="289" r:id="rId18"/>
    <p:sldId id="290" r:id="rId19"/>
    <p:sldId id="291" r:id="rId20"/>
    <p:sldId id="293" r:id="rId21"/>
    <p:sldId id="310" r:id="rId22"/>
    <p:sldId id="311" r:id="rId23"/>
    <p:sldId id="312" r:id="rId24"/>
  </p:sldIdLst>
  <p:sldSz cx="9906000" cy="6697663"/>
  <p:notesSz cx="6864350" cy="99964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FFCCCC"/>
    <a:srgbClr val="99CCFF"/>
    <a:srgbClr val="FF6699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>
        <p:scale>
          <a:sx n="96" d="100"/>
          <a:sy n="96" d="100"/>
        </p:scale>
        <p:origin x="-1806" y="-444"/>
      </p:cViewPr>
      <p:guideLst>
        <p:guide orient="horz" pos="2109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AB4559E-EC94-496F-91B2-25D500BAF90D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1B00A39F-A721-4017-A611-C12E46D2D43B}">
      <dgm:prSet phldrT="[텍스트]"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pPr latinLnBrk="1"/>
          <a:r>
            <a:rPr lang="en-US" altLang="ko-KR" sz="3200" dirty="0" smtClean="0">
              <a:solidFill>
                <a:schemeClr val="tx1">
                  <a:lumMod val="75000"/>
                  <a:lumOff val="25000"/>
                </a:schemeClr>
              </a:solidFill>
              <a:latin typeface="iWonder Regular" panose="02000603030000020004" pitchFamily="2" charset="0"/>
            </a:rPr>
            <a:t>Step 1</a:t>
          </a:r>
          <a:r>
            <a:rPr lang="en-US" altLang="ko-KR" sz="3200" dirty="0" smtClean="0">
              <a:solidFill>
                <a:schemeClr val="tx1">
                  <a:lumMod val="75000"/>
                  <a:lumOff val="25000"/>
                </a:schemeClr>
              </a:solidFill>
            </a:rPr>
            <a:t> </a:t>
          </a:r>
          <a:endParaRPr lang="ko-KR" altLang="en-US" sz="3200" dirty="0">
            <a:solidFill>
              <a:schemeClr val="tx1">
                <a:lumMod val="75000"/>
                <a:lumOff val="25000"/>
              </a:schemeClr>
            </a:solidFill>
          </a:endParaRPr>
        </a:p>
      </dgm:t>
    </dgm:pt>
    <dgm:pt modelId="{59484AC6-0CE3-4CB7-AE3D-071745C2E7D1}" type="parTrans" cxnId="{5700B170-D14B-4D7D-8E79-A53BA5512D86}">
      <dgm:prSet/>
      <dgm:spPr/>
      <dgm:t>
        <a:bodyPr/>
        <a:lstStyle/>
        <a:p>
          <a:pPr latinLnBrk="1"/>
          <a:endParaRPr lang="ko-KR" altLang="en-US"/>
        </a:p>
      </dgm:t>
    </dgm:pt>
    <dgm:pt modelId="{1051E1C0-85E4-40D8-B0B9-A484123EC53C}" type="sibTrans" cxnId="{5700B170-D14B-4D7D-8E79-A53BA5512D86}">
      <dgm:prSet/>
      <dgm:spPr/>
      <dgm:t>
        <a:bodyPr/>
        <a:lstStyle/>
        <a:p>
          <a:pPr latinLnBrk="1"/>
          <a:endParaRPr lang="ko-KR" altLang="en-US"/>
        </a:p>
      </dgm:t>
    </dgm:pt>
    <dgm:pt modelId="{132D648E-C12A-4C59-A473-9690E4E4B7B5}">
      <dgm:prSet phldrT="[텍스트]" custT="1"/>
      <dgm:spPr>
        <a:solidFill>
          <a:srgbClr val="00B050">
            <a:alpha val="90000"/>
          </a:srgbClr>
        </a:solidFill>
      </dgm:spPr>
      <dgm:t>
        <a:bodyPr/>
        <a:lstStyle/>
        <a:p>
          <a:pPr latinLnBrk="1"/>
          <a:r>
            <a:rPr lang="en-US" altLang="ko-KR" sz="2000" b="1" dirty="0" smtClean="0">
              <a:latin typeface="Century Gothic" panose="020B0502020202020204" pitchFamily="34" charset="0"/>
            </a:rPr>
            <a:t>Melt</a:t>
          </a:r>
          <a:r>
            <a:rPr lang="en-US" altLang="ko-KR" sz="1600" dirty="0" smtClean="0">
              <a:latin typeface="Century Gothic" panose="020B0502020202020204" pitchFamily="34" charset="0"/>
            </a:rPr>
            <a:t> the soy wax </a:t>
          </a:r>
          <a:r>
            <a:rPr lang="en-US" altLang="ko-KR" sz="1600" dirty="0" smtClean="0">
              <a:solidFill>
                <a:schemeClr val="bg1">
                  <a:lumMod val="85000"/>
                </a:schemeClr>
              </a:solidFill>
              <a:latin typeface="Century Gothic" panose="020B0502020202020204" pitchFamily="34" charset="0"/>
            </a:rPr>
            <a:t>in boiling water</a:t>
          </a:r>
          <a:r>
            <a:rPr lang="en-US" altLang="ko-KR" sz="1600" dirty="0" smtClean="0">
              <a:latin typeface="Century Gothic" panose="020B0502020202020204" pitchFamily="34" charset="0"/>
            </a:rPr>
            <a:t>.</a:t>
          </a:r>
          <a:endParaRPr lang="ko-KR" altLang="en-US" sz="1600" dirty="0"/>
        </a:p>
      </dgm:t>
    </dgm:pt>
    <dgm:pt modelId="{A5A90E15-5D08-4E00-8318-1F18468C1166}" type="parTrans" cxnId="{9046AC23-79CC-4DDB-8E32-04A2017B98A2}">
      <dgm:prSet/>
      <dgm:spPr/>
      <dgm:t>
        <a:bodyPr/>
        <a:lstStyle/>
        <a:p>
          <a:pPr latinLnBrk="1"/>
          <a:endParaRPr lang="ko-KR" altLang="en-US"/>
        </a:p>
      </dgm:t>
    </dgm:pt>
    <dgm:pt modelId="{0C2ED1BE-C587-40B5-B2E4-D99F2B6D534D}" type="sibTrans" cxnId="{9046AC23-79CC-4DDB-8E32-04A2017B98A2}">
      <dgm:prSet/>
      <dgm:spPr/>
      <dgm:t>
        <a:bodyPr/>
        <a:lstStyle/>
        <a:p>
          <a:pPr latinLnBrk="1"/>
          <a:endParaRPr lang="ko-KR" altLang="en-US"/>
        </a:p>
      </dgm:t>
    </dgm:pt>
    <dgm:pt modelId="{42445ECF-5F46-4CD7-8EB6-7286C89BB4B9}">
      <dgm:prSet phldrT="[텍스트]"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pPr latinLnBrk="1"/>
          <a:r>
            <a:rPr lang="en-US" altLang="ko-KR" sz="3200" dirty="0" smtClean="0">
              <a:solidFill>
                <a:schemeClr val="tx1">
                  <a:lumMod val="75000"/>
                  <a:lumOff val="25000"/>
                </a:schemeClr>
              </a:solidFill>
              <a:latin typeface="iWonder Regular" panose="02000603030000020004" pitchFamily="2" charset="0"/>
            </a:rPr>
            <a:t>Step 2</a:t>
          </a:r>
          <a:endParaRPr lang="ko-KR" altLang="en-US" sz="3200" dirty="0">
            <a:solidFill>
              <a:schemeClr val="tx1">
                <a:lumMod val="75000"/>
                <a:lumOff val="25000"/>
              </a:schemeClr>
            </a:solidFill>
          </a:endParaRPr>
        </a:p>
      </dgm:t>
    </dgm:pt>
    <dgm:pt modelId="{DFECAB04-5E3C-46BF-8420-BFBDF90F7700}" type="parTrans" cxnId="{E3FFC7FC-848A-4D04-8CBD-2021191D4514}">
      <dgm:prSet/>
      <dgm:spPr/>
      <dgm:t>
        <a:bodyPr/>
        <a:lstStyle/>
        <a:p>
          <a:pPr latinLnBrk="1"/>
          <a:endParaRPr lang="ko-KR" altLang="en-US"/>
        </a:p>
      </dgm:t>
    </dgm:pt>
    <dgm:pt modelId="{1F53CE6B-66C5-4300-8904-3EA6555D5E9F}" type="sibTrans" cxnId="{E3FFC7FC-848A-4D04-8CBD-2021191D4514}">
      <dgm:prSet/>
      <dgm:spPr/>
      <dgm:t>
        <a:bodyPr/>
        <a:lstStyle/>
        <a:p>
          <a:pPr latinLnBrk="1"/>
          <a:endParaRPr lang="ko-KR" altLang="en-US"/>
        </a:p>
      </dgm:t>
    </dgm:pt>
    <dgm:pt modelId="{A93CDEC6-A286-4566-BF7F-30D3FBA0B1A9}">
      <dgm:prSet phldrT="[텍스트]" custT="1"/>
      <dgm:spPr>
        <a:solidFill>
          <a:srgbClr val="00B050">
            <a:alpha val="90000"/>
          </a:srgbClr>
        </a:solidFill>
      </dgm:spPr>
      <dgm:t>
        <a:bodyPr/>
        <a:lstStyle/>
        <a:p>
          <a:pPr latinLnBrk="1"/>
          <a:r>
            <a:rPr lang="en-US" altLang="ko-KR" sz="2000" b="1" dirty="0" smtClean="0">
              <a:latin typeface="Century Gothic" panose="020B0502020202020204" pitchFamily="34" charset="0"/>
            </a:rPr>
            <a:t>Place</a:t>
          </a:r>
          <a:r>
            <a:rPr lang="en-US" altLang="ko-KR" sz="1600" dirty="0" smtClean="0">
              <a:latin typeface="Century Gothic" panose="020B0502020202020204" pitchFamily="34" charset="0"/>
            </a:rPr>
            <a:t> the wick </a:t>
          </a:r>
          <a:r>
            <a:rPr lang="en-US" altLang="ko-KR" sz="1600" dirty="0" smtClean="0">
              <a:solidFill>
                <a:schemeClr val="bg1">
                  <a:lumMod val="85000"/>
                </a:schemeClr>
              </a:solidFill>
              <a:latin typeface="Century Gothic" panose="020B0502020202020204" pitchFamily="34" charset="0"/>
            </a:rPr>
            <a:t>in the middle of the cup</a:t>
          </a:r>
          <a:r>
            <a:rPr lang="en-US" altLang="ko-KR" sz="1600" dirty="0" smtClean="0">
              <a:latin typeface="Century Gothic" panose="020B0502020202020204" pitchFamily="34" charset="0"/>
            </a:rPr>
            <a:t>. </a:t>
          </a:r>
          <a:endParaRPr lang="ko-KR" altLang="en-US" sz="1600" dirty="0"/>
        </a:p>
      </dgm:t>
    </dgm:pt>
    <dgm:pt modelId="{5F1F2AFC-6586-47B7-B852-AA23DF12B031}" type="parTrans" cxnId="{23218F53-F9D5-414B-A413-52B3A2809790}">
      <dgm:prSet/>
      <dgm:spPr/>
      <dgm:t>
        <a:bodyPr/>
        <a:lstStyle/>
        <a:p>
          <a:pPr latinLnBrk="1"/>
          <a:endParaRPr lang="ko-KR" altLang="en-US"/>
        </a:p>
      </dgm:t>
    </dgm:pt>
    <dgm:pt modelId="{668E1E07-325F-4F14-B998-02B6D9E27677}" type="sibTrans" cxnId="{23218F53-F9D5-414B-A413-52B3A2809790}">
      <dgm:prSet/>
      <dgm:spPr/>
      <dgm:t>
        <a:bodyPr/>
        <a:lstStyle/>
        <a:p>
          <a:pPr latinLnBrk="1"/>
          <a:endParaRPr lang="ko-KR" altLang="en-US"/>
        </a:p>
      </dgm:t>
    </dgm:pt>
    <dgm:pt modelId="{42863238-BC59-4376-8DCC-D2C175465AA9}">
      <dgm:prSet phldrT="[텍스트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pPr latinLnBrk="1"/>
          <a:r>
            <a:rPr lang="en-US" altLang="ko-KR" sz="3200" dirty="0" smtClean="0">
              <a:solidFill>
                <a:schemeClr val="tx1">
                  <a:lumMod val="75000"/>
                  <a:lumOff val="25000"/>
                </a:schemeClr>
              </a:solidFill>
              <a:latin typeface="iWonder Regular" panose="02000603030000020004" pitchFamily="2" charset="0"/>
            </a:rPr>
            <a:t>Step 3</a:t>
          </a:r>
          <a:endParaRPr lang="ko-KR" altLang="en-US" sz="3200" dirty="0">
            <a:solidFill>
              <a:schemeClr val="tx1">
                <a:lumMod val="75000"/>
                <a:lumOff val="25000"/>
              </a:schemeClr>
            </a:solidFill>
          </a:endParaRPr>
        </a:p>
      </dgm:t>
    </dgm:pt>
    <dgm:pt modelId="{34FFDDFC-F4E0-4475-A8E0-22A4698489C7}" type="parTrans" cxnId="{81282317-774C-49E8-B7AA-51EFAC0A4171}">
      <dgm:prSet/>
      <dgm:spPr/>
      <dgm:t>
        <a:bodyPr/>
        <a:lstStyle/>
        <a:p>
          <a:pPr latinLnBrk="1"/>
          <a:endParaRPr lang="ko-KR" altLang="en-US"/>
        </a:p>
      </dgm:t>
    </dgm:pt>
    <dgm:pt modelId="{DD17B9A4-8B9D-4BA9-96FE-7C6E08FF4F50}" type="sibTrans" cxnId="{81282317-774C-49E8-B7AA-51EFAC0A4171}">
      <dgm:prSet/>
      <dgm:spPr/>
      <dgm:t>
        <a:bodyPr/>
        <a:lstStyle/>
        <a:p>
          <a:pPr latinLnBrk="1"/>
          <a:endParaRPr lang="ko-KR" altLang="en-US"/>
        </a:p>
      </dgm:t>
    </dgm:pt>
    <dgm:pt modelId="{D2107BC3-1F9D-4BEA-B650-7707752A5876}">
      <dgm:prSet phldrT="[텍스트]" custT="1"/>
      <dgm:spPr>
        <a:solidFill>
          <a:srgbClr val="00B050">
            <a:alpha val="90000"/>
          </a:srgbClr>
        </a:solidFill>
      </dgm:spPr>
      <dgm:t>
        <a:bodyPr/>
        <a:lstStyle/>
        <a:p>
          <a:pPr latinLnBrk="1"/>
          <a:r>
            <a:rPr lang="en-US" altLang="ko-KR" sz="2000" b="1" dirty="0" smtClean="0">
              <a:latin typeface="Century Gothic" panose="020B0502020202020204" pitchFamily="34" charset="0"/>
            </a:rPr>
            <a:t>Pour</a:t>
          </a:r>
          <a:r>
            <a:rPr lang="en-US" altLang="ko-KR" sz="2000" dirty="0" smtClean="0">
              <a:latin typeface="Century Gothic" panose="020B0502020202020204" pitchFamily="34" charset="0"/>
            </a:rPr>
            <a:t> </a:t>
          </a:r>
          <a:r>
            <a:rPr lang="en-US" altLang="ko-KR" sz="1600" dirty="0" smtClean="0">
              <a:latin typeface="Century Gothic" panose="020B0502020202020204" pitchFamily="34" charset="0"/>
            </a:rPr>
            <a:t>the wax </a:t>
          </a:r>
          <a:r>
            <a:rPr lang="en-US" altLang="ko-KR" sz="1600" dirty="0" smtClean="0">
              <a:solidFill>
                <a:schemeClr val="bg1">
                  <a:lumMod val="85000"/>
                </a:schemeClr>
              </a:solidFill>
              <a:latin typeface="Century Gothic" panose="020B0502020202020204" pitchFamily="34" charset="0"/>
            </a:rPr>
            <a:t>into the cup</a:t>
          </a:r>
          <a:r>
            <a:rPr lang="en-US" altLang="ko-KR" sz="2000" dirty="0" smtClean="0">
              <a:latin typeface="Century Gothic" panose="020B0502020202020204" pitchFamily="34" charset="0"/>
            </a:rPr>
            <a:t>.</a:t>
          </a:r>
          <a:endParaRPr lang="ko-KR" altLang="en-US" sz="1600" dirty="0"/>
        </a:p>
      </dgm:t>
    </dgm:pt>
    <dgm:pt modelId="{6AA12D5F-D354-43B4-9EA4-5B00CB2C6FA6}" type="parTrans" cxnId="{69F325B6-0FE9-499C-AE5C-4F31505ACB83}">
      <dgm:prSet/>
      <dgm:spPr/>
      <dgm:t>
        <a:bodyPr/>
        <a:lstStyle/>
        <a:p>
          <a:pPr latinLnBrk="1"/>
          <a:endParaRPr lang="ko-KR" altLang="en-US"/>
        </a:p>
      </dgm:t>
    </dgm:pt>
    <dgm:pt modelId="{C977B8BE-20CE-43AF-92B3-A20DC6DF1D58}" type="sibTrans" cxnId="{69F325B6-0FE9-499C-AE5C-4F31505ACB83}">
      <dgm:prSet/>
      <dgm:spPr/>
      <dgm:t>
        <a:bodyPr/>
        <a:lstStyle/>
        <a:p>
          <a:pPr latinLnBrk="1"/>
          <a:endParaRPr lang="ko-KR" altLang="en-US"/>
        </a:p>
      </dgm:t>
    </dgm:pt>
    <dgm:pt modelId="{1EABD862-CE73-400A-AA83-B91E007CA89C}">
      <dgm:prSet phldrT="[텍스트]" custT="1"/>
      <dgm:spPr>
        <a:solidFill>
          <a:srgbClr val="FF5050"/>
        </a:solidFill>
      </dgm:spPr>
      <dgm:t>
        <a:bodyPr/>
        <a:lstStyle/>
        <a:p>
          <a:pPr latinLnBrk="1"/>
          <a:r>
            <a:rPr lang="en-US" altLang="ko-KR" sz="3200" dirty="0" smtClean="0">
              <a:solidFill>
                <a:schemeClr val="tx1">
                  <a:lumMod val="75000"/>
                  <a:lumOff val="25000"/>
                </a:schemeClr>
              </a:solidFill>
              <a:latin typeface="iWonder Regular" panose="02000603030000020004" pitchFamily="2" charset="0"/>
            </a:rPr>
            <a:t>Step 4</a:t>
          </a:r>
          <a:endParaRPr lang="ko-KR" altLang="en-US" sz="3200" dirty="0">
            <a:solidFill>
              <a:schemeClr val="tx1">
                <a:lumMod val="75000"/>
                <a:lumOff val="25000"/>
              </a:schemeClr>
            </a:solidFill>
          </a:endParaRPr>
        </a:p>
      </dgm:t>
    </dgm:pt>
    <dgm:pt modelId="{8FB7FAB7-2D09-49A7-8574-4E2059022E4B}" type="parTrans" cxnId="{ECFD08F7-811C-4D01-8F8C-229642512BCB}">
      <dgm:prSet/>
      <dgm:spPr/>
      <dgm:t>
        <a:bodyPr/>
        <a:lstStyle/>
        <a:p>
          <a:pPr latinLnBrk="1"/>
          <a:endParaRPr lang="ko-KR" altLang="en-US"/>
        </a:p>
      </dgm:t>
    </dgm:pt>
    <dgm:pt modelId="{596F707D-FDD0-44BC-BDAE-381B5B81331D}" type="sibTrans" cxnId="{ECFD08F7-811C-4D01-8F8C-229642512BCB}">
      <dgm:prSet/>
      <dgm:spPr/>
      <dgm:t>
        <a:bodyPr/>
        <a:lstStyle/>
        <a:p>
          <a:pPr latinLnBrk="1"/>
          <a:endParaRPr lang="ko-KR" altLang="en-US"/>
        </a:p>
      </dgm:t>
    </dgm:pt>
    <dgm:pt modelId="{34A8F9E2-18E4-46F6-978A-A6438B12AA98}">
      <dgm:prSet phldrT="[텍스트]" custT="1"/>
      <dgm:spPr>
        <a:solidFill>
          <a:srgbClr val="00B050">
            <a:alpha val="90000"/>
          </a:srgbClr>
        </a:solidFill>
      </dgm:spPr>
      <dgm:t>
        <a:bodyPr/>
        <a:lstStyle/>
        <a:p>
          <a:pPr latinLnBrk="1"/>
          <a:r>
            <a:rPr lang="en-US" altLang="ko-KR" sz="2000" b="1" dirty="0" smtClean="0">
              <a:latin typeface="Century Gothic" panose="020B0502020202020204" pitchFamily="34" charset="0"/>
            </a:rPr>
            <a:t>Pour</a:t>
          </a:r>
          <a:r>
            <a:rPr lang="en-US" altLang="ko-KR" sz="2000" dirty="0" smtClean="0">
              <a:latin typeface="Century Gothic" panose="020B0502020202020204" pitchFamily="34" charset="0"/>
            </a:rPr>
            <a:t> </a:t>
          </a:r>
          <a:r>
            <a:rPr lang="en-US" altLang="ko-KR" sz="1600" dirty="0" smtClean="0">
              <a:latin typeface="Century Gothic" panose="020B0502020202020204" pitchFamily="34" charset="0"/>
            </a:rPr>
            <a:t>the wax </a:t>
          </a:r>
          <a:r>
            <a:rPr lang="en-US" altLang="ko-KR" sz="1600" dirty="0" smtClean="0">
              <a:solidFill>
                <a:schemeClr val="bg1">
                  <a:lumMod val="85000"/>
                </a:schemeClr>
              </a:solidFill>
              <a:latin typeface="Century Gothic" panose="020B0502020202020204" pitchFamily="34" charset="0"/>
            </a:rPr>
            <a:t>into the small cup</a:t>
          </a:r>
          <a:r>
            <a:rPr lang="en-US" altLang="ko-KR" sz="2000" dirty="0" smtClean="0">
              <a:solidFill>
                <a:schemeClr val="tx1"/>
              </a:solidFill>
              <a:latin typeface="Century Gothic" panose="020B0502020202020204" pitchFamily="34" charset="0"/>
            </a:rPr>
            <a:t>.</a:t>
          </a:r>
          <a:endParaRPr lang="ko-KR" altLang="en-US" sz="1600" dirty="0">
            <a:solidFill>
              <a:schemeClr val="tx1"/>
            </a:solidFill>
          </a:endParaRPr>
        </a:p>
      </dgm:t>
    </dgm:pt>
    <dgm:pt modelId="{0D52700A-2F18-45D1-A412-5477B99792C8}" type="parTrans" cxnId="{98A43794-D679-46BE-B14A-6A09028252BD}">
      <dgm:prSet/>
      <dgm:spPr/>
      <dgm:t>
        <a:bodyPr/>
        <a:lstStyle/>
        <a:p>
          <a:pPr latinLnBrk="1"/>
          <a:endParaRPr lang="ko-KR" altLang="en-US"/>
        </a:p>
      </dgm:t>
    </dgm:pt>
    <dgm:pt modelId="{F21E6BCC-EF31-401A-A4BD-5A42B330A740}" type="sibTrans" cxnId="{98A43794-D679-46BE-B14A-6A09028252BD}">
      <dgm:prSet/>
      <dgm:spPr/>
      <dgm:t>
        <a:bodyPr/>
        <a:lstStyle/>
        <a:p>
          <a:pPr latinLnBrk="1"/>
          <a:endParaRPr lang="ko-KR" altLang="en-US"/>
        </a:p>
      </dgm:t>
    </dgm:pt>
    <dgm:pt modelId="{B908C9C1-EB2B-4810-A8CB-A8A785DE3869}">
      <dgm:prSet custT="1"/>
      <dgm:spPr>
        <a:solidFill>
          <a:srgbClr val="00B050">
            <a:alpha val="90000"/>
          </a:srgbClr>
        </a:solidFill>
      </dgm:spPr>
      <dgm:t>
        <a:bodyPr/>
        <a:lstStyle/>
        <a:p>
          <a:pPr latinLnBrk="1"/>
          <a:r>
            <a:rPr lang="en-US" altLang="ko-KR" sz="2000" b="1" dirty="0" smtClean="0">
              <a:latin typeface="Century Gothic" panose="020B0502020202020204" pitchFamily="34" charset="0"/>
            </a:rPr>
            <a:t>Let</a:t>
          </a:r>
          <a:r>
            <a:rPr lang="en-US" altLang="ko-KR" sz="1600" b="1" dirty="0" smtClean="0">
              <a:latin typeface="Century Gothic" panose="020B0502020202020204" pitchFamily="34" charset="0"/>
            </a:rPr>
            <a:t> </a:t>
          </a:r>
          <a:r>
            <a:rPr lang="en-US" altLang="ko-KR" sz="1600" dirty="0" smtClean="0">
              <a:latin typeface="Century Gothic" panose="020B0502020202020204" pitchFamily="34" charset="0"/>
            </a:rPr>
            <a:t>it</a:t>
          </a:r>
          <a:r>
            <a:rPr lang="en-US" altLang="ko-KR" sz="1600" b="1" dirty="0" smtClean="0">
              <a:latin typeface="Century Gothic" panose="020B0502020202020204" pitchFamily="34" charset="0"/>
            </a:rPr>
            <a:t> </a:t>
          </a:r>
          <a:r>
            <a:rPr lang="en-US" altLang="ko-KR" sz="2000" b="1" dirty="0" smtClean="0">
              <a:latin typeface="Century Gothic" panose="020B0502020202020204" pitchFamily="34" charset="0"/>
            </a:rPr>
            <a:t>cool</a:t>
          </a:r>
          <a:r>
            <a:rPr lang="en-US" altLang="ko-KR" sz="1600" dirty="0" smtClean="0">
              <a:latin typeface="Century Gothic" panose="020B0502020202020204" pitchFamily="34" charset="0"/>
            </a:rPr>
            <a:t>. (Wait it until about 65 degrees.)</a:t>
          </a:r>
        </a:p>
      </dgm:t>
    </dgm:pt>
    <dgm:pt modelId="{C68F6DF9-8048-4964-8802-3A58C8B48BDE}" type="parTrans" cxnId="{7B34970B-82D5-4B24-BFE3-944BE5A21222}">
      <dgm:prSet/>
      <dgm:spPr/>
      <dgm:t>
        <a:bodyPr/>
        <a:lstStyle/>
        <a:p>
          <a:pPr latinLnBrk="1"/>
          <a:endParaRPr lang="ko-KR" altLang="en-US"/>
        </a:p>
      </dgm:t>
    </dgm:pt>
    <dgm:pt modelId="{46988401-ECF7-4DF8-BC46-982CB3475703}" type="sibTrans" cxnId="{7B34970B-82D5-4B24-BFE3-944BE5A21222}">
      <dgm:prSet/>
      <dgm:spPr/>
      <dgm:t>
        <a:bodyPr/>
        <a:lstStyle/>
        <a:p>
          <a:pPr latinLnBrk="1"/>
          <a:endParaRPr lang="ko-KR" altLang="en-US"/>
        </a:p>
      </dgm:t>
    </dgm:pt>
    <dgm:pt modelId="{9A77F8F9-6030-4300-8A6B-F7C972700A6D}">
      <dgm:prSet custT="1"/>
      <dgm:spPr>
        <a:solidFill>
          <a:srgbClr val="00B050">
            <a:alpha val="90000"/>
          </a:srgbClr>
        </a:solidFill>
      </dgm:spPr>
      <dgm:t>
        <a:bodyPr/>
        <a:lstStyle/>
        <a:p>
          <a:pPr latinLnBrk="1"/>
          <a:r>
            <a:rPr lang="en-US" altLang="ko-KR" sz="2000" b="1" dirty="0" smtClean="0">
              <a:latin typeface="Century Gothic" panose="020B0502020202020204" pitchFamily="34" charset="0"/>
            </a:rPr>
            <a:t>Mix(Stir)</a:t>
          </a:r>
          <a:r>
            <a:rPr lang="en-US" altLang="ko-KR" sz="1600" dirty="0" smtClean="0">
              <a:latin typeface="Century Gothic" panose="020B0502020202020204" pitchFamily="34" charset="0"/>
            </a:rPr>
            <a:t> it.</a:t>
          </a:r>
          <a:endParaRPr lang="en-US" altLang="ko-KR" sz="1600" dirty="0">
            <a:latin typeface="Century Gothic" panose="020B0502020202020204" pitchFamily="34" charset="0"/>
          </a:endParaRPr>
        </a:p>
      </dgm:t>
    </dgm:pt>
    <dgm:pt modelId="{A3B78E33-7DE5-4FF2-B9F2-4B3F73A591AE}" type="parTrans" cxnId="{34612BAF-9387-49C4-8303-AC4CEEE004B0}">
      <dgm:prSet/>
      <dgm:spPr/>
      <dgm:t>
        <a:bodyPr/>
        <a:lstStyle/>
        <a:p>
          <a:pPr latinLnBrk="1"/>
          <a:endParaRPr lang="ko-KR" altLang="en-US"/>
        </a:p>
      </dgm:t>
    </dgm:pt>
    <dgm:pt modelId="{081DAC67-9B31-4B1A-B892-9BE36197B404}" type="sibTrans" cxnId="{34612BAF-9387-49C4-8303-AC4CEEE004B0}">
      <dgm:prSet/>
      <dgm:spPr/>
      <dgm:t>
        <a:bodyPr/>
        <a:lstStyle/>
        <a:p>
          <a:pPr latinLnBrk="1"/>
          <a:endParaRPr lang="ko-KR" altLang="en-US"/>
        </a:p>
      </dgm:t>
    </dgm:pt>
    <dgm:pt modelId="{D06BC30D-7CFF-446A-A9F3-0F8D7620973A}">
      <dgm:prSet custT="1"/>
      <dgm:spPr>
        <a:solidFill>
          <a:srgbClr val="FF0000">
            <a:alpha val="90000"/>
          </a:srgbClr>
        </a:solidFill>
      </dgm:spPr>
      <dgm:t>
        <a:bodyPr/>
        <a:lstStyle/>
        <a:p>
          <a:pPr latinLnBrk="1"/>
          <a:r>
            <a:rPr lang="en-US" altLang="ko-KR" sz="3200" dirty="0" smtClean="0">
              <a:solidFill>
                <a:schemeClr val="tx1">
                  <a:lumMod val="75000"/>
                  <a:lumOff val="25000"/>
                </a:schemeClr>
              </a:solidFill>
              <a:latin typeface="iWonder Regular" panose="02000603030000020004" pitchFamily="2" charset="0"/>
            </a:rPr>
            <a:t>Step 5</a:t>
          </a:r>
          <a:endParaRPr lang="en-US" altLang="ko-KR" sz="3200" dirty="0">
            <a:solidFill>
              <a:schemeClr val="tx1">
                <a:lumMod val="75000"/>
                <a:lumOff val="25000"/>
              </a:schemeClr>
            </a:solidFill>
            <a:latin typeface="iWonder Regular" panose="02000603030000020004" pitchFamily="2" charset="0"/>
          </a:endParaRPr>
        </a:p>
      </dgm:t>
    </dgm:pt>
    <dgm:pt modelId="{054B9496-C226-44D2-9538-C2C0E4381CBC}" type="parTrans" cxnId="{2AA181F0-DB60-46F0-B28F-72A6BF6DA175}">
      <dgm:prSet/>
      <dgm:spPr/>
      <dgm:t>
        <a:bodyPr/>
        <a:lstStyle/>
        <a:p>
          <a:pPr latinLnBrk="1"/>
          <a:endParaRPr lang="ko-KR" altLang="en-US"/>
        </a:p>
      </dgm:t>
    </dgm:pt>
    <dgm:pt modelId="{6027D6AE-4193-4F9A-BFF2-33AEBE9E3DEC}" type="sibTrans" cxnId="{2AA181F0-DB60-46F0-B28F-72A6BF6DA175}">
      <dgm:prSet/>
      <dgm:spPr/>
      <dgm:t>
        <a:bodyPr/>
        <a:lstStyle/>
        <a:p>
          <a:pPr latinLnBrk="1"/>
          <a:endParaRPr lang="ko-KR" altLang="en-US"/>
        </a:p>
      </dgm:t>
    </dgm:pt>
    <dgm:pt modelId="{097F666C-9B75-421E-8500-FDBF4DFC21AB}">
      <dgm:prSet custT="1"/>
      <dgm:spPr>
        <a:solidFill>
          <a:srgbClr val="00B050">
            <a:alpha val="90000"/>
          </a:srgbClr>
        </a:solidFill>
      </dgm:spPr>
      <dgm:t>
        <a:bodyPr/>
        <a:lstStyle/>
        <a:p>
          <a:pPr latinLnBrk="1"/>
          <a:r>
            <a:rPr lang="en-US" altLang="ko-KR" sz="2000" b="1" dirty="0" smtClean="0">
              <a:latin typeface="Century Gothic" panose="020B0502020202020204" pitchFamily="34" charset="0"/>
            </a:rPr>
            <a:t>Remove</a:t>
          </a:r>
          <a:r>
            <a:rPr lang="en-US" altLang="ko-KR" sz="2000" dirty="0" smtClean="0">
              <a:latin typeface="Century Gothic" panose="020B0502020202020204" pitchFamily="34" charset="0"/>
            </a:rPr>
            <a:t> </a:t>
          </a:r>
          <a:r>
            <a:rPr lang="en-US" altLang="ko-KR" sz="1600" dirty="0" smtClean="0">
              <a:latin typeface="Century Gothic" panose="020B0502020202020204" pitchFamily="34" charset="0"/>
            </a:rPr>
            <a:t>the paper cup </a:t>
          </a:r>
          <a:r>
            <a:rPr lang="en-US" altLang="ko-KR" sz="1600" dirty="0" smtClean="0">
              <a:solidFill>
                <a:schemeClr val="bg1">
                  <a:lumMod val="85000"/>
                </a:schemeClr>
              </a:solidFill>
              <a:latin typeface="Century Gothic" panose="020B0502020202020204" pitchFamily="34" charset="0"/>
            </a:rPr>
            <a:t>from the candle</a:t>
          </a:r>
          <a:r>
            <a:rPr lang="en-US" altLang="ko-KR" sz="1600" dirty="0" smtClean="0">
              <a:latin typeface="Century Gothic" panose="020B0502020202020204" pitchFamily="34" charset="0"/>
            </a:rPr>
            <a:t>.</a:t>
          </a:r>
          <a:endParaRPr lang="en-US" altLang="ko-KR" sz="1600" dirty="0">
            <a:latin typeface="Century Gothic" panose="020B0502020202020204" pitchFamily="34" charset="0"/>
          </a:endParaRPr>
        </a:p>
      </dgm:t>
    </dgm:pt>
    <dgm:pt modelId="{C0805B58-5CA4-4B0C-B39B-590198E55221}" type="parTrans" cxnId="{E2FA0E42-BE92-4068-8D3D-0A227F620E47}">
      <dgm:prSet/>
      <dgm:spPr/>
      <dgm:t>
        <a:bodyPr/>
        <a:lstStyle/>
        <a:p>
          <a:pPr latinLnBrk="1"/>
          <a:endParaRPr lang="ko-KR" altLang="en-US"/>
        </a:p>
      </dgm:t>
    </dgm:pt>
    <dgm:pt modelId="{01BB1914-ECB4-4A16-8B84-A518D076DCBC}" type="sibTrans" cxnId="{E2FA0E42-BE92-4068-8D3D-0A227F620E47}">
      <dgm:prSet/>
      <dgm:spPr/>
      <dgm:t>
        <a:bodyPr/>
        <a:lstStyle/>
        <a:p>
          <a:pPr latinLnBrk="1"/>
          <a:endParaRPr lang="ko-KR" altLang="en-US"/>
        </a:p>
      </dgm:t>
    </dgm:pt>
    <dgm:pt modelId="{4D477A6F-9C25-4877-8E2F-28612EB48D9E}">
      <dgm:prSet phldrT="[텍스트]" custT="1"/>
      <dgm:spPr>
        <a:solidFill>
          <a:srgbClr val="00B050">
            <a:alpha val="90000"/>
          </a:srgbClr>
        </a:solidFill>
      </dgm:spPr>
      <dgm:t>
        <a:bodyPr/>
        <a:lstStyle/>
        <a:p>
          <a:pPr latinLnBrk="1"/>
          <a:r>
            <a:rPr lang="en-US" altLang="ko-KR" sz="2000" b="1" dirty="0" smtClean="0">
              <a:latin typeface="Century Gothic" panose="020B0502020202020204" pitchFamily="34" charset="0"/>
            </a:rPr>
            <a:t>Hold</a:t>
          </a:r>
          <a:r>
            <a:rPr lang="en-US" altLang="ko-KR" sz="1600" dirty="0" smtClean="0">
              <a:latin typeface="Century Gothic" panose="020B0502020202020204" pitchFamily="34" charset="0"/>
            </a:rPr>
            <a:t> the wick with wooden sticks.</a:t>
          </a:r>
          <a:endParaRPr lang="ko-KR" altLang="en-US" sz="1600" dirty="0"/>
        </a:p>
      </dgm:t>
    </dgm:pt>
    <dgm:pt modelId="{7B200915-3D97-4322-A935-122A4C7AFF26}" type="parTrans" cxnId="{E6D11E0D-E010-4AC2-9F28-4C9251B4FC13}">
      <dgm:prSet/>
      <dgm:spPr/>
      <dgm:t>
        <a:bodyPr/>
        <a:lstStyle/>
        <a:p>
          <a:pPr latinLnBrk="1"/>
          <a:endParaRPr lang="ko-KR" altLang="en-US"/>
        </a:p>
      </dgm:t>
    </dgm:pt>
    <dgm:pt modelId="{7A026292-E107-4D26-9003-27680C61787B}" type="sibTrans" cxnId="{E6D11E0D-E010-4AC2-9F28-4C9251B4FC13}">
      <dgm:prSet/>
      <dgm:spPr/>
      <dgm:t>
        <a:bodyPr/>
        <a:lstStyle/>
        <a:p>
          <a:pPr latinLnBrk="1"/>
          <a:endParaRPr lang="ko-KR" altLang="en-US"/>
        </a:p>
      </dgm:t>
    </dgm:pt>
    <dgm:pt modelId="{2F9F66D9-309C-413A-81C2-CCB4CD63B9B0}">
      <dgm:prSet phldrT="[텍스트]" custT="1"/>
      <dgm:spPr>
        <a:solidFill>
          <a:srgbClr val="00B050">
            <a:alpha val="90000"/>
          </a:srgbClr>
        </a:solidFill>
      </dgm:spPr>
      <dgm:t>
        <a:bodyPr/>
        <a:lstStyle/>
        <a:p>
          <a:pPr latinLnBrk="1"/>
          <a:r>
            <a:rPr lang="en-US" altLang="ko-KR" sz="2000" b="1" dirty="0" smtClean="0">
              <a:latin typeface="Century Gothic" panose="020B0502020202020204" pitchFamily="34" charset="0"/>
            </a:rPr>
            <a:t>Add</a:t>
          </a:r>
          <a:r>
            <a:rPr lang="en-US" altLang="ko-KR" sz="1600" dirty="0" smtClean="0">
              <a:latin typeface="Century Gothic" panose="020B0502020202020204" pitchFamily="34" charset="0"/>
            </a:rPr>
            <a:t> coloring and fragrance oil.</a:t>
          </a:r>
          <a:endParaRPr lang="ko-KR" altLang="en-US" sz="1600" dirty="0"/>
        </a:p>
      </dgm:t>
    </dgm:pt>
    <dgm:pt modelId="{EF2AE162-30E2-417F-9566-AAB2421DB6BC}" type="parTrans" cxnId="{842DE660-0BF4-4236-B407-F8987D89C151}">
      <dgm:prSet/>
      <dgm:spPr/>
      <dgm:t>
        <a:bodyPr/>
        <a:lstStyle/>
        <a:p>
          <a:pPr latinLnBrk="1"/>
          <a:endParaRPr lang="ko-KR" altLang="en-US"/>
        </a:p>
      </dgm:t>
    </dgm:pt>
    <dgm:pt modelId="{44528D83-ABEB-44ED-AA19-AB59E88F5CF7}" type="sibTrans" cxnId="{842DE660-0BF4-4236-B407-F8987D89C151}">
      <dgm:prSet/>
      <dgm:spPr/>
      <dgm:t>
        <a:bodyPr/>
        <a:lstStyle/>
        <a:p>
          <a:pPr latinLnBrk="1"/>
          <a:endParaRPr lang="ko-KR" altLang="en-US"/>
        </a:p>
      </dgm:t>
    </dgm:pt>
    <dgm:pt modelId="{74FD4C36-912F-414E-AA9A-99018CEAA3BE}">
      <dgm:prSet phldrT="[텍스트]" custT="1"/>
      <dgm:spPr>
        <a:solidFill>
          <a:srgbClr val="00B050">
            <a:alpha val="90000"/>
          </a:srgbClr>
        </a:solidFill>
      </dgm:spPr>
      <dgm:t>
        <a:bodyPr/>
        <a:lstStyle/>
        <a:p>
          <a:pPr latinLnBrk="1"/>
          <a:r>
            <a:rPr lang="en-US" altLang="ko-KR" sz="2000" b="1" dirty="0" smtClean="0">
              <a:solidFill>
                <a:schemeClr val="tx1"/>
              </a:solidFill>
              <a:latin typeface="Century Gothic" panose="020B0502020202020204" pitchFamily="34" charset="0"/>
            </a:rPr>
            <a:t>Let </a:t>
          </a:r>
          <a:r>
            <a:rPr lang="en-US" altLang="ko-KR" sz="1600" dirty="0" smtClean="0">
              <a:solidFill>
                <a:schemeClr val="tx1"/>
              </a:solidFill>
              <a:latin typeface="Century Gothic" panose="020B0502020202020204" pitchFamily="34" charset="0"/>
            </a:rPr>
            <a:t>it</a:t>
          </a:r>
          <a:r>
            <a:rPr lang="en-US" altLang="ko-KR" sz="2000" dirty="0" smtClean="0">
              <a:solidFill>
                <a:schemeClr val="tx1"/>
              </a:solidFill>
              <a:latin typeface="Century Gothic" panose="020B0502020202020204" pitchFamily="34" charset="0"/>
            </a:rPr>
            <a:t> </a:t>
          </a:r>
          <a:r>
            <a:rPr lang="en-US" altLang="ko-KR" sz="2000" b="1" dirty="0" smtClean="0">
              <a:latin typeface="Century Gothic" panose="020B0502020202020204" pitchFamily="34" charset="0"/>
            </a:rPr>
            <a:t>Cool.</a:t>
          </a:r>
          <a:endParaRPr lang="ko-KR" altLang="en-US" sz="1600" dirty="0"/>
        </a:p>
      </dgm:t>
    </dgm:pt>
    <dgm:pt modelId="{6959EF89-ED2D-4933-881A-0CDCFB7D69E2}" type="parTrans" cxnId="{2F42F12A-CD17-49F8-BC3A-027FE96DA288}">
      <dgm:prSet/>
      <dgm:spPr/>
      <dgm:t>
        <a:bodyPr/>
        <a:lstStyle/>
        <a:p>
          <a:pPr latinLnBrk="1"/>
          <a:endParaRPr lang="ko-KR" altLang="en-US"/>
        </a:p>
      </dgm:t>
    </dgm:pt>
    <dgm:pt modelId="{40A07D24-CA71-49EE-BA81-555F1F39EF17}" type="sibTrans" cxnId="{2F42F12A-CD17-49F8-BC3A-027FE96DA288}">
      <dgm:prSet/>
      <dgm:spPr/>
      <dgm:t>
        <a:bodyPr/>
        <a:lstStyle/>
        <a:p>
          <a:pPr latinLnBrk="1"/>
          <a:endParaRPr lang="ko-KR" altLang="en-US"/>
        </a:p>
      </dgm:t>
    </dgm:pt>
    <dgm:pt modelId="{5C3A5CE1-B3D6-4DB5-B50A-F4B866E28B9D}" type="pres">
      <dgm:prSet presAssocID="{3AB4559E-EC94-496F-91B2-25D500BAF90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E5A9A20-4A64-4435-B79F-76B98832467C}" type="pres">
      <dgm:prSet presAssocID="{1B00A39F-A721-4017-A611-C12E46D2D43B}" presName="linNode" presStyleCnt="0"/>
      <dgm:spPr/>
    </dgm:pt>
    <dgm:pt modelId="{B599214C-A27B-4DA1-86EC-39D3DC04B008}" type="pres">
      <dgm:prSet presAssocID="{1B00A39F-A721-4017-A611-C12E46D2D43B}" presName="parentText" presStyleLbl="node1" presStyleIdx="0" presStyleCnt="5" custScaleX="69864" custScaleY="69764" custLinFactNeighborX="-5114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EF03692-9E6C-4948-9F33-807CFCC8999D}" type="pres">
      <dgm:prSet presAssocID="{1B00A39F-A721-4017-A611-C12E46D2D43B}" presName="descendantText" presStyleLbl="alignAccFollowNode1" presStyleIdx="0" presStyleCnt="5" custScaleX="113068" custLinFactNeighborX="-2526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535883D8-9BC7-4D96-AC23-FB5515E9E878}" type="pres">
      <dgm:prSet presAssocID="{1051E1C0-85E4-40D8-B0B9-A484123EC53C}" presName="sp" presStyleCnt="0"/>
      <dgm:spPr/>
    </dgm:pt>
    <dgm:pt modelId="{85A9A0E8-F52D-404B-B35D-7C65D5BC0840}" type="pres">
      <dgm:prSet presAssocID="{42445ECF-5F46-4CD7-8EB6-7286C89BB4B9}" presName="linNode" presStyleCnt="0"/>
      <dgm:spPr/>
    </dgm:pt>
    <dgm:pt modelId="{355A89B1-6084-4C37-B18E-EEB9D607691C}" type="pres">
      <dgm:prSet presAssocID="{42445ECF-5F46-4CD7-8EB6-7286C89BB4B9}" presName="parentText" presStyleLbl="node1" presStyleIdx="1" presStyleCnt="5" custScaleX="69864" custScaleY="69764" custLinFactNeighborX="-5114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A6A9C3E-D5B3-41F1-9217-DE0D1B1775B2}" type="pres">
      <dgm:prSet presAssocID="{42445ECF-5F46-4CD7-8EB6-7286C89BB4B9}" presName="descendantText" presStyleLbl="alignAccFollowNode1" presStyleIdx="1" presStyleCnt="5" custScaleX="113068" custLinFactNeighborX="-2526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82496C77-6682-478D-87B8-6009F2E27F79}" type="pres">
      <dgm:prSet presAssocID="{1F53CE6B-66C5-4300-8904-3EA6555D5E9F}" presName="sp" presStyleCnt="0"/>
      <dgm:spPr/>
    </dgm:pt>
    <dgm:pt modelId="{A70CE2D5-132E-4074-88E2-DC9646672004}" type="pres">
      <dgm:prSet presAssocID="{42863238-BC59-4376-8DCC-D2C175465AA9}" presName="linNode" presStyleCnt="0"/>
      <dgm:spPr/>
    </dgm:pt>
    <dgm:pt modelId="{F81D7B8F-BC4B-405F-9B20-33B43334D76F}" type="pres">
      <dgm:prSet presAssocID="{42863238-BC59-4376-8DCC-D2C175465AA9}" presName="parentText" presStyleLbl="node1" presStyleIdx="2" presStyleCnt="5" custScaleX="69864" custScaleY="69764" custLinFactNeighborX="-5114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9B0C632-6DAF-453E-B432-47647340D44B}" type="pres">
      <dgm:prSet presAssocID="{42863238-BC59-4376-8DCC-D2C175465AA9}" presName="descendantText" presStyleLbl="alignAccFollowNode1" presStyleIdx="2" presStyleCnt="5" custScaleX="113068" custScaleY="127709" custLinFactNeighborX="-2526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56DEDFFB-526B-4707-AA17-F35BE6E51A32}" type="pres">
      <dgm:prSet presAssocID="{DD17B9A4-8B9D-4BA9-96FE-7C6E08FF4F50}" presName="sp" presStyleCnt="0"/>
      <dgm:spPr/>
    </dgm:pt>
    <dgm:pt modelId="{37330BE4-26B5-4C2E-93A6-3A61BCC9DEA2}" type="pres">
      <dgm:prSet presAssocID="{1EABD862-CE73-400A-AA83-B91E007CA89C}" presName="linNode" presStyleCnt="0"/>
      <dgm:spPr/>
    </dgm:pt>
    <dgm:pt modelId="{9CC20FA8-55DC-4431-8CFF-7ED0F9CD3B55}" type="pres">
      <dgm:prSet presAssocID="{1EABD862-CE73-400A-AA83-B91E007CA89C}" presName="parentText" presStyleLbl="node1" presStyleIdx="3" presStyleCnt="5" custScaleX="69864" custScaleY="69764" custLinFactNeighborX="-5114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A0E47727-F7E7-464A-9703-B6C303266EC8}" type="pres">
      <dgm:prSet presAssocID="{1EABD862-CE73-400A-AA83-B91E007CA89C}" presName="descendantText" presStyleLbl="alignAccFollowNode1" presStyleIdx="3" presStyleCnt="5" custScaleX="113068" custLinFactNeighborX="-2526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E96EF9E-56F4-42AB-865F-737B550E9EE7}" type="pres">
      <dgm:prSet presAssocID="{596F707D-FDD0-44BC-BDAE-381B5B81331D}" presName="sp" presStyleCnt="0"/>
      <dgm:spPr/>
    </dgm:pt>
    <dgm:pt modelId="{E53D8FA2-D97D-4020-A62D-A9D54BBE3486}" type="pres">
      <dgm:prSet presAssocID="{D06BC30D-7CFF-446A-A9F3-0F8D7620973A}" presName="linNode" presStyleCnt="0"/>
      <dgm:spPr/>
    </dgm:pt>
    <dgm:pt modelId="{59A1D513-4AE7-4891-966E-F378E679C833}" type="pres">
      <dgm:prSet presAssocID="{D06BC30D-7CFF-446A-A9F3-0F8D7620973A}" presName="parentText" presStyleLbl="node1" presStyleIdx="4" presStyleCnt="5" custScaleX="70333" custScaleY="62629" custLinFactNeighborX="-2111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0A73013C-1B34-48DC-BD22-3D86F0F8CAE5}" type="pres">
      <dgm:prSet presAssocID="{D06BC30D-7CFF-446A-A9F3-0F8D7620973A}" presName="descendantText" presStyleLbl="alignAccFollowNode1" presStyleIdx="4" presStyleCnt="5" custScaleX="111532" custScaleY="65697" custLinFactNeighborX="-2442" custLinFactNeighborY="6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69F325B6-0FE9-499C-AE5C-4F31505ACB83}" srcId="{42863238-BC59-4376-8DCC-D2C175465AA9}" destId="{D2107BC3-1F9D-4BEA-B650-7707752A5876}" srcOrd="0" destOrd="0" parTransId="{6AA12D5F-D354-43B4-9EA4-5B00CB2C6FA6}" sibTransId="{C977B8BE-20CE-43AF-92B3-A20DC6DF1D58}"/>
    <dgm:cxn modelId="{E6D11E0D-E010-4AC2-9F28-4C9251B4FC13}" srcId="{42445ECF-5F46-4CD7-8EB6-7286C89BB4B9}" destId="{4D477A6F-9C25-4877-8E2F-28612EB48D9E}" srcOrd="1" destOrd="0" parTransId="{7B200915-3D97-4322-A935-122A4C7AFF26}" sibTransId="{7A026292-E107-4D26-9003-27680C61787B}"/>
    <dgm:cxn modelId="{34612BAF-9387-49C4-8303-AC4CEEE004B0}" srcId="{42863238-BC59-4376-8DCC-D2C175465AA9}" destId="{9A77F8F9-6030-4300-8A6B-F7C972700A6D}" srcOrd="2" destOrd="0" parTransId="{A3B78E33-7DE5-4FF2-B9F2-4B3F73A591AE}" sibTransId="{081DAC67-9B31-4B1A-B892-9BE36197B404}"/>
    <dgm:cxn modelId="{1B6BD2A6-EEB9-4BF9-9008-91614B50B9F9}" type="presOf" srcId="{B908C9C1-EB2B-4810-A8CB-A8A785DE3869}" destId="{7EF03692-9E6C-4948-9F33-807CFCC8999D}" srcOrd="0" destOrd="1" presId="urn:microsoft.com/office/officeart/2005/8/layout/vList5"/>
    <dgm:cxn modelId="{2CDBACC2-CF75-434E-AD0F-9B1F45CAC8DC}" type="presOf" srcId="{D2107BC3-1F9D-4BEA-B650-7707752A5876}" destId="{79B0C632-6DAF-453E-B432-47647340D44B}" srcOrd="0" destOrd="0" presId="urn:microsoft.com/office/officeart/2005/8/layout/vList5"/>
    <dgm:cxn modelId="{48E4E1F4-41EA-44AF-B1CE-9BE2452AC08B}" type="presOf" srcId="{9A77F8F9-6030-4300-8A6B-F7C972700A6D}" destId="{79B0C632-6DAF-453E-B432-47647340D44B}" srcOrd="0" destOrd="2" presId="urn:microsoft.com/office/officeart/2005/8/layout/vList5"/>
    <dgm:cxn modelId="{2FE2425D-696A-4BAC-A71D-A89A1F12842A}" type="presOf" srcId="{34A8F9E2-18E4-46F6-978A-A6438B12AA98}" destId="{A0E47727-F7E7-464A-9703-B6C303266EC8}" srcOrd="0" destOrd="0" presId="urn:microsoft.com/office/officeart/2005/8/layout/vList5"/>
    <dgm:cxn modelId="{2751466F-5EBE-4B96-812A-DB4DC196E7C0}" type="presOf" srcId="{132D648E-C12A-4C59-A473-9690E4E4B7B5}" destId="{7EF03692-9E6C-4948-9F33-807CFCC8999D}" srcOrd="0" destOrd="0" presId="urn:microsoft.com/office/officeart/2005/8/layout/vList5"/>
    <dgm:cxn modelId="{47474520-0729-4E9A-9768-A46C7B4F1105}" type="presOf" srcId="{3AB4559E-EC94-496F-91B2-25D500BAF90D}" destId="{5C3A5CE1-B3D6-4DB5-B50A-F4B866E28B9D}" srcOrd="0" destOrd="0" presId="urn:microsoft.com/office/officeart/2005/8/layout/vList5"/>
    <dgm:cxn modelId="{9046AC23-79CC-4DDB-8E32-04A2017B98A2}" srcId="{1B00A39F-A721-4017-A611-C12E46D2D43B}" destId="{132D648E-C12A-4C59-A473-9690E4E4B7B5}" srcOrd="0" destOrd="0" parTransId="{A5A90E15-5D08-4E00-8318-1F18468C1166}" sibTransId="{0C2ED1BE-C587-40B5-B2E4-D99F2B6D534D}"/>
    <dgm:cxn modelId="{06C266AA-D0A0-4BFC-96F0-26C763864775}" type="presOf" srcId="{A93CDEC6-A286-4566-BF7F-30D3FBA0B1A9}" destId="{7A6A9C3E-D5B3-41F1-9217-DE0D1B1775B2}" srcOrd="0" destOrd="0" presId="urn:microsoft.com/office/officeart/2005/8/layout/vList5"/>
    <dgm:cxn modelId="{E3FFC7FC-848A-4D04-8CBD-2021191D4514}" srcId="{3AB4559E-EC94-496F-91B2-25D500BAF90D}" destId="{42445ECF-5F46-4CD7-8EB6-7286C89BB4B9}" srcOrd="1" destOrd="0" parTransId="{DFECAB04-5E3C-46BF-8420-BFBDF90F7700}" sibTransId="{1F53CE6B-66C5-4300-8904-3EA6555D5E9F}"/>
    <dgm:cxn modelId="{CBDEC07F-F308-47A4-9249-E2FAB917C7E1}" type="presOf" srcId="{74FD4C36-912F-414E-AA9A-99018CEAA3BE}" destId="{A0E47727-F7E7-464A-9703-B6C303266EC8}" srcOrd="0" destOrd="1" presId="urn:microsoft.com/office/officeart/2005/8/layout/vList5"/>
    <dgm:cxn modelId="{7B34970B-82D5-4B24-BFE3-944BE5A21222}" srcId="{1B00A39F-A721-4017-A611-C12E46D2D43B}" destId="{B908C9C1-EB2B-4810-A8CB-A8A785DE3869}" srcOrd="1" destOrd="0" parTransId="{C68F6DF9-8048-4964-8802-3A58C8B48BDE}" sibTransId="{46988401-ECF7-4DF8-BC46-982CB3475703}"/>
    <dgm:cxn modelId="{6A34B586-47FD-4A6C-907E-49E28A79BB17}" type="presOf" srcId="{4D477A6F-9C25-4877-8E2F-28612EB48D9E}" destId="{7A6A9C3E-D5B3-41F1-9217-DE0D1B1775B2}" srcOrd="0" destOrd="1" presId="urn:microsoft.com/office/officeart/2005/8/layout/vList5"/>
    <dgm:cxn modelId="{842DE660-0BF4-4236-B407-F8987D89C151}" srcId="{42863238-BC59-4376-8DCC-D2C175465AA9}" destId="{2F9F66D9-309C-413A-81C2-CCB4CD63B9B0}" srcOrd="1" destOrd="0" parTransId="{EF2AE162-30E2-417F-9566-AAB2421DB6BC}" sibTransId="{44528D83-ABEB-44ED-AA19-AB59E88F5CF7}"/>
    <dgm:cxn modelId="{44BA42D8-75E1-46BB-9E72-36DF596D6F68}" type="presOf" srcId="{2F9F66D9-309C-413A-81C2-CCB4CD63B9B0}" destId="{79B0C632-6DAF-453E-B432-47647340D44B}" srcOrd="0" destOrd="1" presId="urn:microsoft.com/office/officeart/2005/8/layout/vList5"/>
    <dgm:cxn modelId="{98A43794-D679-46BE-B14A-6A09028252BD}" srcId="{1EABD862-CE73-400A-AA83-B91E007CA89C}" destId="{34A8F9E2-18E4-46F6-978A-A6438B12AA98}" srcOrd="0" destOrd="0" parTransId="{0D52700A-2F18-45D1-A412-5477B99792C8}" sibTransId="{F21E6BCC-EF31-401A-A4BD-5A42B330A740}"/>
    <dgm:cxn modelId="{B1802ADB-FE35-4670-A4C4-C1052D2FE36C}" type="presOf" srcId="{1B00A39F-A721-4017-A611-C12E46D2D43B}" destId="{B599214C-A27B-4DA1-86EC-39D3DC04B008}" srcOrd="0" destOrd="0" presId="urn:microsoft.com/office/officeart/2005/8/layout/vList5"/>
    <dgm:cxn modelId="{A1945707-86F7-40D5-8909-FFE508E65A2C}" type="presOf" srcId="{42445ECF-5F46-4CD7-8EB6-7286C89BB4B9}" destId="{355A89B1-6084-4C37-B18E-EEB9D607691C}" srcOrd="0" destOrd="0" presId="urn:microsoft.com/office/officeart/2005/8/layout/vList5"/>
    <dgm:cxn modelId="{118C9144-2418-43CE-AA68-87B830F22C24}" type="presOf" srcId="{097F666C-9B75-421E-8500-FDBF4DFC21AB}" destId="{0A73013C-1B34-48DC-BD22-3D86F0F8CAE5}" srcOrd="0" destOrd="0" presId="urn:microsoft.com/office/officeart/2005/8/layout/vList5"/>
    <dgm:cxn modelId="{E2FA0E42-BE92-4068-8D3D-0A227F620E47}" srcId="{D06BC30D-7CFF-446A-A9F3-0F8D7620973A}" destId="{097F666C-9B75-421E-8500-FDBF4DFC21AB}" srcOrd="0" destOrd="0" parTransId="{C0805B58-5CA4-4B0C-B39B-590198E55221}" sibTransId="{01BB1914-ECB4-4A16-8B84-A518D076DCBC}"/>
    <dgm:cxn modelId="{81282317-774C-49E8-B7AA-51EFAC0A4171}" srcId="{3AB4559E-EC94-496F-91B2-25D500BAF90D}" destId="{42863238-BC59-4376-8DCC-D2C175465AA9}" srcOrd="2" destOrd="0" parTransId="{34FFDDFC-F4E0-4475-A8E0-22A4698489C7}" sibTransId="{DD17B9A4-8B9D-4BA9-96FE-7C6E08FF4F50}"/>
    <dgm:cxn modelId="{2AA181F0-DB60-46F0-B28F-72A6BF6DA175}" srcId="{3AB4559E-EC94-496F-91B2-25D500BAF90D}" destId="{D06BC30D-7CFF-446A-A9F3-0F8D7620973A}" srcOrd="4" destOrd="0" parTransId="{054B9496-C226-44D2-9538-C2C0E4381CBC}" sibTransId="{6027D6AE-4193-4F9A-BFF2-33AEBE9E3DEC}"/>
    <dgm:cxn modelId="{2F42F12A-CD17-49F8-BC3A-027FE96DA288}" srcId="{1EABD862-CE73-400A-AA83-B91E007CA89C}" destId="{74FD4C36-912F-414E-AA9A-99018CEAA3BE}" srcOrd="1" destOrd="0" parTransId="{6959EF89-ED2D-4933-881A-0CDCFB7D69E2}" sibTransId="{40A07D24-CA71-49EE-BA81-555F1F39EF17}"/>
    <dgm:cxn modelId="{7868F46E-F701-479F-A3A5-08FDD97C38BF}" type="presOf" srcId="{D06BC30D-7CFF-446A-A9F3-0F8D7620973A}" destId="{59A1D513-4AE7-4891-966E-F378E679C833}" srcOrd="0" destOrd="0" presId="urn:microsoft.com/office/officeart/2005/8/layout/vList5"/>
    <dgm:cxn modelId="{23218F53-F9D5-414B-A413-52B3A2809790}" srcId="{42445ECF-5F46-4CD7-8EB6-7286C89BB4B9}" destId="{A93CDEC6-A286-4566-BF7F-30D3FBA0B1A9}" srcOrd="0" destOrd="0" parTransId="{5F1F2AFC-6586-47B7-B852-AA23DF12B031}" sibTransId="{668E1E07-325F-4F14-B998-02B6D9E27677}"/>
    <dgm:cxn modelId="{ECFD08F7-811C-4D01-8F8C-229642512BCB}" srcId="{3AB4559E-EC94-496F-91B2-25D500BAF90D}" destId="{1EABD862-CE73-400A-AA83-B91E007CA89C}" srcOrd="3" destOrd="0" parTransId="{8FB7FAB7-2D09-49A7-8574-4E2059022E4B}" sibTransId="{596F707D-FDD0-44BC-BDAE-381B5B81331D}"/>
    <dgm:cxn modelId="{5700B170-D14B-4D7D-8E79-A53BA5512D86}" srcId="{3AB4559E-EC94-496F-91B2-25D500BAF90D}" destId="{1B00A39F-A721-4017-A611-C12E46D2D43B}" srcOrd="0" destOrd="0" parTransId="{59484AC6-0CE3-4CB7-AE3D-071745C2E7D1}" sibTransId="{1051E1C0-85E4-40D8-B0B9-A484123EC53C}"/>
    <dgm:cxn modelId="{DF61E425-22A1-4254-A802-7F7B5FEB52FF}" type="presOf" srcId="{1EABD862-CE73-400A-AA83-B91E007CA89C}" destId="{9CC20FA8-55DC-4431-8CFF-7ED0F9CD3B55}" srcOrd="0" destOrd="0" presId="urn:microsoft.com/office/officeart/2005/8/layout/vList5"/>
    <dgm:cxn modelId="{C71EEAA6-03D7-4DAB-98F1-278A2E528D18}" type="presOf" srcId="{42863238-BC59-4376-8DCC-D2C175465AA9}" destId="{F81D7B8F-BC4B-405F-9B20-33B43334D76F}" srcOrd="0" destOrd="0" presId="urn:microsoft.com/office/officeart/2005/8/layout/vList5"/>
    <dgm:cxn modelId="{3A97313C-54EB-4448-AEEB-7999F77B13EB}" type="presParOf" srcId="{5C3A5CE1-B3D6-4DB5-B50A-F4B866E28B9D}" destId="{7E5A9A20-4A64-4435-B79F-76B98832467C}" srcOrd="0" destOrd="0" presId="urn:microsoft.com/office/officeart/2005/8/layout/vList5"/>
    <dgm:cxn modelId="{EC8BEF51-DBB0-4C0F-AE8A-6138274D40EE}" type="presParOf" srcId="{7E5A9A20-4A64-4435-B79F-76B98832467C}" destId="{B599214C-A27B-4DA1-86EC-39D3DC04B008}" srcOrd="0" destOrd="0" presId="urn:microsoft.com/office/officeart/2005/8/layout/vList5"/>
    <dgm:cxn modelId="{54C1A6EF-93BA-4A78-A6C2-2B881ADDF08A}" type="presParOf" srcId="{7E5A9A20-4A64-4435-B79F-76B98832467C}" destId="{7EF03692-9E6C-4948-9F33-807CFCC8999D}" srcOrd="1" destOrd="0" presId="urn:microsoft.com/office/officeart/2005/8/layout/vList5"/>
    <dgm:cxn modelId="{1506A05A-4A3E-414C-9E45-42F7FF10D598}" type="presParOf" srcId="{5C3A5CE1-B3D6-4DB5-B50A-F4B866E28B9D}" destId="{535883D8-9BC7-4D96-AC23-FB5515E9E878}" srcOrd="1" destOrd="0" presId="urn:microsoft.com/office/officeart/2005/8/layout/vList5"/>
    <dgm:cxn modelId="{AF575D82-3362-4612-BB51-7F85618B0B37}" type="presParOf" srcId="{5C3A5CE1-B3D6-4DB5-B50A-F4B866E28B9D}" destId="{85A9A0E8-F52D-404B-B35D-7C65D5BC0840}" srcOrd="2" destOrd="0" presId="urn:microsoft.com/office/officeart/2005/8/layout/vList5"/>
    <dgm:cxn modelId="{2C6FA57E-7E6E-490E-A8A8-A1BABBA78995}" type="presParOf" srcId="{85A9A0E8-F52D-404B-B35D-7C65D5BC0840}" destId="{355A89B1-6084-4C37-B18E-EEB9D607691C}" srcOrd="0" destOrd="0" presId="urn:microsoft.com/office/officeart/2005/8/layout/vList5"/>
    <dgm:cxn modelId="{CC59C3F4-2218-4BCB-BBB3-734BBD765518}" type="presParOf" srcId="{85A9A0E8-F52D-404B-B35D-7C65D5BC0840}" destId="{7A6A9C3E-D5B3-41F1-9217-DE0D1B1775B2}" srcOrd="1" destOrd="0" presId="urn:microsoft.com/office/officeart/2005/8/layout/vList5"/>
    <dgm:cxn modelId="{FD003AFD-8F07-48CA-8A0F-B5D9507709FB}" type="presParOf" srcId="{5C3A5CE1-B3D6-4DB5-B50A-F4B866E28B9D}" destId="{82496C77-6682-478D-87B8-6009F2E27F79}" srcOrd="3" destOrd="0" presId="urn:microsoft.com/office/officeart/2005/8/layout/vList5"/>
    <dgm:cxn modelId="{2316895F-C8DF-4C2E-9D86-3086FE551B06}" type="presParOf" srcId="{5C3A5CE1-B3D6-4DB5-B50A-F4B866E28B9D}" destId="{A70CE2D5-132E-4074-88E2-DC9646672004}" srcOrd="4" destOrd="0" presId="urn:microsoft.com/office/officeart/2005/8/layout/vList5"/>
    <dgm:cxn modelId="{EE62CACD-376D-4A16-8E00-81B5D91E2500}" type="presParOf" srcId="{A70CE2D5-132E-4074-88E2-DC9646672004}" destId="{F81D7B8F-BC4B-405F-9B20-33B43334D76F}" srcOrd="0" destOrd="0" presId="urn:microsoft.com/office/officeart/2005/8/layout/vList5"/>
    <dgm:cxn modelId="{287E780C-7491-46F1-AB3A-4F7F93D508CB}" type="presParOf" srcId="{A70CE2D5-132E-4074-88E2-DC9646672004}" destId="{79B0C632-6DAF-453E-B432-47647340D44B}" srcOrd="1" destOrd="0" presId="urn:microsoft.com/office/officeart/2005/8/layout/vList5"/>
    <dgm:cxn modelId="{7E30092E-8A06-456A-864E-D57393210160}" type="presParOf" srcId="{5C3A5CE1-B3D6-4DB5-B50A-F4B866E28B9D}" destId="{56DEDFFB-526B-4707-AA17-F35BE6E51A32}" srcOrd="5" destOrd="0" presId="urn:microsoft.com/office/officeart/2005/8/layout/vList5"/>
    <dgm:cxn modelId="{20E454F5-945B-4F87-8D56-73B0A94034C0}" type="presParOf" srcId="{5C3A5CE1-B3D6-4DB5-B50A-F4B866E28B9D}" destId="{37330BE4-26B5-4C2E-93A6-3A61BCC9DEA2}" srcOrd="6" destOrd="0" presId="urn:microsoft.com/office/officeart/2005/8/layout/vList5"/>
    <dgm:cxn modelId="{2FF7D618-95D2-42D0-93C5-7123B3B6AEF4}" type="presParOf" srcId="{37330BE4-26B5-4C2E-93A6-3A61BCC9DEA2}" destId="{9CC20FA8-55DC-4431-8CFF-7ED0F9CD3B55}" srcOrd="0" destOrd="0" presId="urn:microsoft.com/office/officeart/2005/8/layout/vList5"/>
    <dgm:cxn modelId="{FB219F07-5166-446B-A125-FFA5C88737ED}" type="presParOf" srcId="{37330BE4-26B5-4C2E-93A6-3A61BCC9DEA2}" destId="{A0E47727-F7E7-464A-9703-B6C303266EC8}" srcOrd="1" destOrd="0" presId="urn:microsoft.com/office/officeart/2005/8/layout/vList5"/>
    <dgm:cxn modelId="{9FC9C5CD-D324-4322-9BDD-11EFAC174786}" type="presParOf" srcId="{5C3A5CE1-B3D6-4DB5-B50A-F4B866E28B9D}" destId="{EE96EF9E-56F4-42AB-865F-737B550E9EE7}" srcOrd="7" destOrd="0" presId="urn:microsoft.com/office/officeart/2005/8/layout/vList5"/>
    <dgm:cxn modelId="{6E1FD59E-10AD-4F6C-9E2D-CC522A8682DE}" type="presParOf" srcId="{5C3A5CE1-B3D6-4DB5-B50A-F4B866E28B9D}" destId="{E53D8FA2-D97D-4020-A62D-A9D54BBE3486}" srcOrd="8" destOrd="0" presId="urn:microsoft.com/office/officeart/2005/8/layout/vList5"/>
    <dgm:cxn modelId="{91C8D06B-E66D-4552-BF52-DFE76670F508}" type="presParOf" srcId="{E53D8FA2-D97D-4020-A62D-A9D54BBE3486}" destId="{59A1D513-4AE7-4891-966E-F378E679C833}" srcOrd="0" destOrd="0" presId="urn:microsoft.com/office/officeart/2005/8/layout/vList5"/>
    <dgm:cxn modelId="{F8864B8E-066E-4A5E-975C-38E978CD4F19}" type="presParOf" srcId="{E53D8FA2-D97D-4020-A62D-A9D54BBE3486}" destId="{0A73013C-1B34-48DC-BD22-3D86F0F8CAE5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F03692-9E6C-4948-9F33-807CFCC8999D}">
      <dsp:nvSpPr>
        <dsp:cNvPr id="0" name=""/>
        <dsp:cNvSpPr/>
      </dsp:nvSpPr>
      <dsp:spPr>
        <a:xfrm rot="5400000">
          <a:off x="5017922" y="-2755929"/>
          <a:ext cx="908369" cy="6421365"/>
        </a:xfrm>
        <a:prstGeom prst="round2SameRect">
          <a:avLst/>
        </a:prstGeom>
        <a:solidFill>
          <a:srgbClr val="00B050">
            <a:alpha val="90000"/>
          </a:srgb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ko-KR" sz="2000" b="1" kern="1200" dirty="0" smtClean="0">
              <a:latin typeface="Century Gothic" panose="020B0502020202020204" pitchFamily="34" charset="0"/>
            </a:rPr>
            <a:t>Melt</a:t>
          </a:r>
          <a:r>
            <a:rPr lang="en-US" altLang="ko-KR" sz="1600" kern="1200" dirty="0" smtClean="0">
              <a:latin typeface="Century Gothic" panose="020B0502020202020204" pitchFamily="34" charset="0"/>
            </a:rPr>
            <a:t> the soy wax </a:t>
          </a:r>
          <a:r>
            <a:rPr lang="en-US" altLang="ko-KR" sz="1600" kern="1200" dirty="0" smtClean="0">
              <a:solidFill>
                <a:schemeClr val="bg1">
                  <a:lumMod val="85000"/>
                </a:schemeClr>
              </a:solidFill>
              <a:latin typeface="Century Gothic" panose="020B0502020202020204" pitchFamily="34" charset="0"/>
            </a:rPr>
            <a:t>in boiling water</a:t>
          </a:r>
          <a:r>
            <a:rPr lang="en-US" altLang="ko-KR" sz="1600" kern="1200" dirty="0" smtClean="0">
              <a:latin typeface="Century Gothic" panose="020B0502020202020204" pitchFamily="34" charset="0"/>
            </a:rPr>
            <a:t>.</a:t>
          </a:r>
          <a:endParaRPr lang="ko-KR" altLang="en-US" sz="1600" kern="1200" dirty="0"/>
        </a:p>
        <a:p>
          <a:pPr marL="228600" lvl="1" indent="-228600" algn="l" defTabSz="8890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ko-KR" sz="2000" b="1" kern="1200" dirty="0" smtClean="0">
              <a:latin typeface="Century Gothic" panose="020B0502020202020204" pitchFamily="34" charset="0"/>
            </a:rPr>
            <a:t>Let</a:t>
          </a:r>
          <a:r>
            <a:rPr lang="en-US" altLang="ko-KR" sz="1600" b="1" kern="1200" dirty="0" smtClean="0">
              <a:latin typeface="Century Gothic" panose="020B0502020202020204" pitchFamily="34" charset="0"/>
            </a:rPr>
            <a:t> </a:t>
          </a:r>
          <a:r>
            <a:rPr lang="en-US" altLang="ko-KR" sz="1600" kern="1200" dirty="0" smtClean="0">
              <a:latin typeface="Century Gothic" panose="020B0502020202020204" pitchFamily="34" charset="0"/>
            </a:rPr>
            <a:t>it</a:t>
          </a:r>
          <a:r>
            <a:rPr lang="en-US" altLang="ko-KR" sz="1600" b="1" kern="1200" dirty="0" smtClean="0">
              <a:latin typeface="Century Gothic" panose="020B0502020202020204" pitchFamily="34" charset="0"/>
            </a:rPr>
            <a:t> </a:t>
          </a:r>
          <a:r>
            <a:rPr lang="en-US" altLang="ko-KR" sz="2000" b="1" kern="1200" dirty="0" smtClean="0">
              <a:latin typeface="Century Gothic" panose="020B0502020202020204" pitchFamily="34" charset="0"/>
            </a:rPr>
            <a:t>cool</a:t>
          </a:r>
          <a:r>
            <a:rPr lang="en-US" altLang="ko-KR" sz="1600" kern="1200" dirty="0" smtClean="0">
              <a:latin typeface="Century Gothic" panose="020B0502020202020204" pitchFamily="34" charset="0"/>
            </a:rPr>
            <a:t>. (Wait it until about 65 degrees.)</a:t>
          </a:r>
        </a:p>
      </dsp:txBody>
      <dsp:txXfrm rot="-5400000">
        <a:off x="2261425" y="44911"/>
        <a:ext cx="6377022" cy="819683"/>
      </dsp:txXfrm>
    </dsp:sp>
    <dsp:sp modelId="{B599214C-A27B-4DA1-86EC-39D3DC04B008}">
      <dsp:nvSpPr>
        <dsp:cNvPr id="0" name=""/>
        <dsp:cNvSpPr/>
      </dsp:nvSpPr>
      <dsp:spPr>
        <a:xfrm>
          <a:off x="0" y="58681"/>
          <a:ext cx="2231843" cy="792143"/>
        </a:xfrm>
        <a:prstGeom prst="roundRect">
          <a:avLst/>
        </a:prstGeom>
        <a:solidFill>
          <a:schemeClr val="accent2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3200" kern="1200" dirty="0" smtClean="0">
              <a:solidFill>
                <a:schemeClr val="tx1">
                  <a:lumMod val="75000"/>
                  <a:lumOff val="25000"/>
                </a:schemeClr>
              </a:solidFill>
              <a:latin typeface="iWonder Regular" panose="02000603030000020004" pitchFamily="2" charset="0"/>
            </a:rPr>
            <a:t>Step 1</a:t>
          </a:r>
          <a:r>
            <a:rPr lang="en-US" altLang="ko-KR" sz="3200" kern="1200" dirty="0" smtClean="0">
              <a:solidFill>
                <a:schemeClr val="tx1">
                  <a:lumMod val="75000"/>
                  <a:lumOff val="25000"/>
                </a:schemeClr>
              </a:solidFill>
            </a:rPr>
            <a:t> </a:t>
          </a:r>
          <a:endParaRPr lang="ko-KR" altLang="en-US" sz="3200" kern="1200" dirty="0">
            <a:solidFill>
              <a:schemeClr val="tx1">
                <a:lumMod val="75000"/>
                <a:lumOff val="25000"/>
              </a:schemeClr>
            </a:solidFill>
          </a:endParaRPr>
        </a:p>
      </dsp:txBody>
      <dsp:txXfrm>
        <a:off x="38669" y="97350"/>
        <a:ext cx="2154505" cy="714805"/>
      </dsp:txXfrm>
    </dsp:sp>
    <dsp:sp modelId="{7A6A9C3E-D5B3-41F1-9217-DE0D1B1775B2}">
      <dsp:nvSpPr>
        <dsp:cNvPr id="0" name=""/>
        <dsp:cNvSpPr/>
      </dsp:nvSpPr>
      <dsp:spPr>
        <a:xfrm rot="5400000">
          <a:off x="5017922" y="-1790787"/>
          <a:ext cx="908369" cy="6421365"/>
        </a:xfrm>
        <a:prstGeom prst="round2SameRect">
          <a:avLst/>
        </a:prstGeom>
        <a:solidFill>
          <a:srgbClr val="00B050">
            <a:alpha val="90000"/>
          </a:srgb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ko-KR" sz="2000" b="1" kern="1200" dirty="0" smtClean="0">
              <a:latin typeface="Century Gothic" panose="020B0502020202020204" pitchFamily="34" charset="0"/>
            </a:rPr>
            <a:t>Place</a:t>
          </a:r>
          <a:r>
            <a:rPr lang="en-US" altLang="ko-KR" sz="1600" kern="1200" dirty="0" smtClean="0">
              <a:latin typeface="Century Gothic" panose="020B0502020202020204" pitchFamily="34" charset="0"/>
            </a:rPr>
            <a:t> the wick </a:t>
          </a:r>
          <a:r>
            <a:rPr lang="en-US" altLang="ko-KR" sz="1600" kern="1200" dirty="0" smtClean="0">
              <a:solidFill>
                <a:schemeClr val="bg1">
                  <a:lumMod val="85000"/>
                </a:schemeClr>
              </a:solidFill>
              <a:latin typeface="Century Gothic" panose="020B0502020202020204" pitchFamily="34" charset="0"/>
            </a:rPr>
            <a:t>in the middle of the cup</a:t>
          </a:r>
          <a:r>
            <a:rPr lang="en-US" altLang="ko-KR" sz="1600" kern="1200" dirty="0" smtClean="0">
              <a:latin typeface="Century Gothic" panose="020B0502020202020204" pitchFamily="34" charset="0"/>
            </a:rPr>
            <a:t>. </a:t>
          </a:r>
          <a:endParaRPr lang="ko-KR" altLang="en-US" sz="1600" kern="1200" dirty="0"/>
        </a:p>
        <a:p>
          <a:pPr marL="228600" lvl="1" indent="-228600" algn="l" defTabSz="8890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ko-KR" sz="2000" b="1" kern="1200" dirty="0" smtClean="0">
              <a:latin typeface="Century Gothic" panose="020B0502020202020204" pitchFamily="34" charset="0"/>
            </a:rPr>
            <a:t>Hold</a:t>
          </a:r>
          <a:r>
            <a:rPr lang="en-US" altLang="ko-KR" sz="1600" kern="1200" dirty="0" smtClean="0">
              <a:latin typeface="Century Gothic" panose="020B0502020202020204" pitchFamily="34" charset="0"/>
            </a:rPr>
            <a:t> the wick with wooden sticks.</a:t>
          </a:r>
          <a:endParaRPr lang="ko-KR" altLang="en-US" sz="1600" kern="1200" dirty="0"/>
        </a:p>
      </dsp:txBody>
      <dsp:txXfrm rot="-5400000">
        <a:off x="2261425" y="1010053"/>
        <a:ext cx="6377022" cy="819683"/>
      </dsp:txXfrm>
    </dsp:sp>
    <dsp:sp modelId="{355A89B1-6084-4C37-B18E-EEB9D607691C}">
      <dsp:nvSpPr>
        <dsp:cNvPr id="0" name=""/>
        <dsp:cNvSpPr/>
      </dsp:nvSpPr>
      <dsp:spPr>
        <a:xfrm>
          <a:off x="0" y="1023823"/>
          <a:ext cx="2231843" cy="792143"/>
        </a:xfrm>
        <a:prstGeom prst="roundRect">
          <a:avLst/>
        </a:prstGeom>
        <a:solidFill>
          <a:schemeClr val="accent2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3200" kern="1200" dirty="0" smtClean="0">
              <a:solidFill>
                <a:schemeClr val="tx1">
                  <a:lumMod val="75000"/>
                  <a:lumOff val="25000"/>
                </a:schemeClr>
              </a:solidFill>
              <a:latin typeface="iWonder Regular" panose="02000603030000020004" pitchFamily="2" charset="0"/>
            </a:rPr>
            <a:t>Step 2</a:t>
          </a:r>
          <a:endParaRPr lang="ko-KR" altLang="en-US" sz="3200" kern="1200" dirty="0">
            <a:solidFill>
              <a:schemeClr val="tx1">
                <a:lumMod val="75000"/>
                <a:lumOff val="25000"/>
              </a:schemeClr>
            </a:solidFill>
          </a:endParaRPr>
        </a:p>
      </dsp:txBody>
      <dsp:txXfrm>
        <a:off x="38669" y="1062492"/>
        <a:ext cx="2154505" cy="714805"/>
      </dsp:txXfrm>
    </dsp:sp>
    <dsp:sp modelId="{79B0C632-6DAF-453E-B432-47647340D44B}">
      <dsp:nvSpPr>
        <dsp:cNvPr id="0" name=""/>
        <dsp:cNvSpPr/>
      </dsp:nvSpPr>
      <dsp:spPr>
        <a:xfrm rot="5400000">
          <a:off x="4886836" y="-696658"/>
          <a:ext cx="1160069" cy="6415094"/>
        </a:xfrm>
        <a:prstGeom prst="round2SameRect">
          <a:avLst/>
        </a:prstGeom>
        <a:solidFill>
          <a:srgbClr val="00B050">
            <a:alpha val="90000"/>
          </a:srgb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ko-KR" sz="2000" b="1" kern="1200" dirty="0" smtClean="0">
              <a:latin typeface="Century Gothic" panose="020B0502020202020204" pitchFamily="34" charset="0"/>
            </a:rPr>
            <a:t>Pour</a:t>
          </a:r>
          <a:r>
            <a:rPr lang="en-US" altLang="ko-KR" sz="2000" kern="1200" dirty="0" smtClean="0">
              <a:latin typeface="Century Gothic" panose="020B0502020202020204" pitchFamily="34" charset="0"/>
            </a:rPr>
            <a:t> </a:t>
          </a:r>
          <a:r>
            <a:rPr lang="en-US" altLang="ko-KR" sz="1600" kern="1200" dirty="0" smtClean="0">
              <a:latin typeface="Century Gothic" panose="020B0502020202020204" pitchFamily="34" charset="0"/>
            </a:rPr>
            <a:t>the wax </a:t>
          </a:r>
          <a:r>
            <a:rPr lang="en-US" altLang="ko-KR" sz="1600" kern="1200" dirty="0" smtClean="0">
              <a:solidFill>
                <a:schemeClr val="bg1">
                  <a:lumMod val="85000"/>
                </a:schemeClr>
              </a:solidFill>
              <a:latin typeface="Century Gothic" panose="020B0502020202020204" pitchFamily="34" charset="0"/>
            </a:rPr>
            <a:t>into the cup</a:t>
          </a:r>
          <a:r>
            <a:rPr lang="en-US" altLang="ko-KR" sz="2000" kern="1200" dirty="0" smtClean="0">
              <a:latin typeface="Century Gothic" panose="020B0502020202020204" pitchFamily="34" charset="0"/>
            </a:rPr>
            <a:t>.</a:t>
          </a:r>
          <a:endParaRPr lang="ko-KR" altLang="en-US" sz="1600" kern="1200" dirty="0"/>
        </a:p>
        <a:p>
          <a:pPr marL="228600" lvl="1" indent="-228600" algn="l" defTabSz="8890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ko-KR" sz="2000" b="1" kern="1200" dirty="0" smtClean="0">
              <a:latin typeface="Century Gothic" panose="020B0502020202020204" pitchFamily="34" charset="0"/>
            </a:rPr>
            <a:t>Add</a:t>
          </a:r>
          <a:r>
            <a:rPr lang="en-US" altLang="ko-KR" sz="1600" kern="1200" dirty="0" smtClean="0">
              <a:latin typeface="Century Gothic" panose="020B0502020202020204" pitchFamily="34" charset="0"/>
            </a:rPr>
            <a:t> coloring and fragrance oil.</a:t>
          </a:r>
          <a:endParaRPr lang="ko-KR" altLang="en-US" sz="1600" kern="1200" dirty="0"/>
        </a:p>
        <a:p>
          <a:pPr marL="228600" lvl="1" indent="-228600" algn="l" defTabSz="8890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ko-KR" sz="2000" b="1" kern="1200" dirty="0" smtClean="0">
              <a:latin typeface="Century Gothic" panose="020B0502020202020204" pitchFamily="34" charset="0"/>
            </a:rPr>
            <a:t>Mix(Stir)</a:t>
          </a:r>
          <a:r>
            <a:rPr lang="en-US" altLang="ko-KR" sz="1600" kern="1200" dirty="0" smtClean="0">
              <a:latin typeface="Century Gothic" panose="020B0502020202020204" pitchFamily="34" charset="0"/>
            </a:rPr>
            <a:t> it.</a:t>
          </a:r>
          <a:endParaRPr lang="en-US" altLang="ko-KR" sz="1600" kern="1200" dirty="0">
            <a:latin typeface="Century Gothic" panose="020B0502020202020204" pitchFamily="34" charset="0"/>
          </a:endParaRPr>
        </a:p>
      </dsp:txBody>
      <dsp:txXfrm rot="-5400000">
        <a:off x="2259324" y="1987484"/>
        <a:ext cx="6358464" cy="1046809"/>
      </dsp:txXfrm>
    </dsp:sp>
    <dsp:sp modelId="{F81D7B8F-BC4B-405F-9B20-33B43334D76F}">
      <dsp:nvSpPr>
        <dsp:cNvPr id="0" name=""/>
        <dsp:cNvSpPr/>
      </dsp:nvSpPr>
      <dsp:spPr>
        <a:xfrm>
          <a:off x="0" y="2114816"/>
          <a:ext cx="2229663" cy="792143"/>
        </a:xfrm>
        <a:prstGeom prst="roundRect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3200" kern="1200" dirty="0" smtClean="0">
              <a:solidFill>
                <a:schemeClr val="tx1">
                  <a:lumMod val="75000"/>
                  <a:lumOff val="25000"/>
                </a:schemeClr>
              </a:solidFill>
              <a:latin typeface="iWonder Regular" panose="02000603030000020004" pitchFamily="2" charset="0"/>
            </a:rPr>
            <a:t>Step 3</a:t>
          </a:r>
          <a:endParaRPr lang="ko-KR" altLang="en-US" sz="3200" kern="1200" dirty="0">
            <a:solidFill>
              <a:schemeClr val="tx1">
                <a:lumMod val="75000"/>
                <a:lumOff val="25000"/>
              </a:schemeClr>
            </a:solidFill>
          </a:endParaRPr>
        </a:p>
      </dsp:txBody>
      <dsp:txXfrm>
        <a:off x="38669" y="2153485"/>
        <a:ext cx="2152325" cy="714805"/>
      </dsp:txXfrm>
    </dsp:sp>
    <dsp:sp modelId="{A0E47727-F7E7-464A-9703-B6C303266EC8}">
      <dsp:nvSpPr>
        <dsp:cNvPr id="0" name=""/>
        <dsp:cNvSpPr/>
      </dsp:nvSpPr>
      <dsp:spPr>
        <a:xfrm rot="5400000">
          <a:off x="5017922" y="391198"/>
          <a:ext cx="908369" cy="6421365"/>
        </a:xfrm>
        <a:prstGeom prst="round2SameRect">
          <a:avLst/>
        </a:prstGeom>
        <a:solidFill>
          <a:srgbClr val="00B050">
            <a:alpha val="90000"/>
          </a:srgb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ko-KR" sz="2000" b="1" kern="1200" dirty="0" smtClean="0">
              <a:latin typeface="Century Gothic" panose="020B0502020202020204" pitchFamily="34" charset="0"/>
            </a:rPr>
            <a:t>Pour</a:t>
          </a:r>
          <a:r>
            <a:rPr lang="en-US" altLang="ko-KR" sz="2000" kern="1200" dirty="0" smtClean="0">
              <a:latin typeface="Century Gothic" panose="020B0502020202020204" pitchFamily="34" charset="0"/>
            </a:rPr>
            <a:t> </a:t>
          </a:r>
          <a:r>
            <a:rPr lang="en-US" altLang="ko-KR" sz="1600" kern="1200" dirty="0" smtClean="0">
              <a:latin typeface="Century Gothic" panose="020B0502020202020204" pitchFamily="34" charset="0"/>
            </a:rPr>
            <a:t>the wax </a:t>
          </a:r>
          <a:r>
            <a:rPr lang="en-US" altLang="ko-KR" sz="1600" kern="1200" dirty="0" smtClean="0">
              <a:solidFill>
                <a:schemeClr val="bg1">
                  <a:lumMod val="85000"/>
                </a:schemeClr>
              </a:solidFill>
              <a:latin typeface="Century Gothic" panose="020B0502020202020204" pitchFamily="34" charset="0"/>
            </a:rPr>
            <a:t>into the small cup</a:t>
          </a:r>
          <a:r>
            <a:rPr lang="en-US" altLang="ko-KR" sz="2000" kern="1200" dirty="0" smtClean="0">
              <a:solidFill>
                <a:schemeClr val="tx1"/>
              </a:solidFill>
              <a:latin typeface="Century Gothic" panose="020B0502020202020204" pitchFamily="34" charset="0"/>
            </a:rPr>
            <a:t>.</a:t>
          </a:r>
          <a:endParaRPr lang="ko-KR" altLang="en-US" sz="1600" kern="1200" dirty="0">
            <a:solidFill>
              <a:schemeClr val="tx1"/>
            </a:solidFill>
          </a:endParaRPr>
        </a:p>
        <a:p>
          <a:pPr marL="228600" lvl="1" indent="-228600" algn="l" defTabSz="8890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ko-KR" sz="2000" b="1" kern="1200" dirty="0" smtClean="0">
              <a:solidFill>
                <a:schemeClr val="tx1"/>
              </a:solidFill>
              <a:latin typeface="Century Gothic" panose="020B0502020202020204" pitchFamily="34" charset="0"/>
            </a:rPr>
            <a:t>Let </a:t>
          </a:r>
          <a:r>
            <a:rPr lang="en-US" altLang="ko-KR" sz="1600" kern="1200" dirty="0" smtClean="0">
              <a:solidFill>
                <a:schemeClr val="tx1"/>
              </a:solidFill>
              <a:latin typeface="Century Gothic" panose="020B0502020202020204" pitchFamily="34" charset="0"/>
            </a:rPr>
            <a:t>it</a:t>
          </a:r>
          <a:r>
            <a:rPr lang="en-US" altLang="ko-KR" sz="2000" kern="1200" dirty="0" smtClean="0">
              <a:solidFill>
                <a:schemeClr val="tx1"/>
              </a:solidFill>
              <a:latin typeface="Century Gothic" panose="020B0502020202020204" pitchFamily="34" charset="0"/>
            </a:rPr>
            <a:t> </a:t>
          </a:r>
          <a:r>
            <a:rPr lang="en-US" altLang="ko-KR" sz="2000" b="1" kern="1200" dirty="0" smtClean="0">
              <a:latin typeface="Century Gothic" panose="020B0502020202020204" pitchFamily="34" charset="0"/>
            </a:rPr>
            <a:t>Cool.</a:t>
          </a:r>
          <a:endParaRPr lang="ko-KR" altLang="en-US" sz="1600" kern="1200" dirty="0"/>
        </a:p>
      </dsp:txBody>
      <dsp:txXfrm rot="-5400000">
        <a:off x="2261425" y="3192039"/>
        <a:ext cx="6377022" cy="819683"/>
      </dsp:txXfrm>
    </dsp:sp>
    <dsp:sp modelId="{9CC20FA8-55DC-4431-8CFF-7ED0F9CD3B55}">
      <dsp:nvSpPr>
        <dsp:cNvPr id="0" name=""/>
        <dsp:cNvSpPr/>
      </dsp:nvSpPr>
      <dsp:spPr>
        <a:xfrm>
          <a:off x="0" y="3205809"/>
          <a:ext cx="2231843" cy="792143"/>
        </a:xfrm>
        <a:prstGeom prst="roundRect">
          <a:avLst/>
        </a:prstGeom>
        <a:solidFill>
          <a:srgbClr val="FF5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3200" kern="1200" dirty="0" smtClean="0">
              <a:solidFill>
                <a:schemeClr val="tx1">
                  <a:lumMod val="75000"/>
                  <a:lumOff val="25000"/>
                </a:schemeClr>
              </a:solidFill>
              <a:latin typeface="iWonder Regular" panose="02000603030000020004" pitchFamily="2" charset="0"/>
            </a:rPr>
            <a:t>Step 4</a:t>
          </a:r>
          <a:endParaRPr lang="ko-KR" altLang="en-US" sz="3200" kern="1200" dirty="0">
            <a:solidFill>
              <a:schemeClr val="tx1">
                <a:lumMod val="75000"/>
                <a:lumOff val="25000"/>
              </a:schemeClr>
            </a:solidFill>
          </a:endParaRPr>
        </a:p>
      </dsp:txBody>
      <dsp:txXfrm>
        <a:off x="38669" y="3244478"/>
        <a:ext cx="2154505" cy="714805"/>
      </dsp:txXfrm>
    </dsp:sp>
    <dsp:sp modelId="{0A73013C-1B34-48DC-BD22-3D86F0F8CAE5}">
      <dsp:nvSpPr>
        <dsp:cNvPr id="0" name=""/>
        <dsp:cNvSpPr/>
      </dsp:nvSpPr>
      <dsp:spPr>
        <a:xfrm rot="5400000">
          <a:off x="5147771" y="1301918"/>
          <a:ext cx="596771" cy="6334133"/>
        </a:xfrm>
        <a:prstGeom prst="round2SameRect">
          <a:avLst/>
        </a:prstGeom>
        <a:solidFill>
          <a:srgbClr val="00B050">
            <a:alpha val="90000"/>
          </a:srgb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ko-KR" sz="2000" b="1" kern="1200" dirty="0" smtClean="0">
              <a:latin typeface="Century Gothic" panose="020B0502020202020204" pitchFamily="34" charset="0"/>
            </a:rPr>
            <a:t>Remove</a:t>
          </a:r>
          <a:r>
            <a:rPr lang="en-US" altLang="ko-KR" sz="2000" kern="1200" dirty="0" smtClean="0">
              <a:latin typeface="Century Gothic" panose="020B0502020202020204" pitchFamily="34" charset="0"/>
            </a:rPr>
            <a:t> </a:t>
          </a:r>
          <a:r>
            <a:rPr lang="en-US" altLang="ko-KR" sz="1600" kern="1200" dirty="0" smtClean="0">
              <a:latin typeface="Century Gothic" panose="020B0502020202020204" pitchFamily="34" charset="0"/>
            </a:rPr>
            <a:t>the paper cup </a:t>
          </a:r>
          <a:r>
            <a:rPr lang="en-US" altLang="ko-KR" sz="1600" kern="1200" dirty="0" smtClean="0">
              <a:solidFill>
                <a:schemeClr val="bg1">
                  <a:lumMod val="85000"/>
                </a:schemeClr>
              </a:solidFill>
              <a:latin typeface="Century Gothic" panose="020B0502020202020204" pitchFamily="34" charset="0"/>
            </a:rPr>
            <a:t>from the candle</a:t>
          </a:r>
          <a:r>
            <a:rPr lang="en-US" altLang="ko-KR" sz="1600" kern="1200" dirty="0" smtClean="0">
              <a:latin typeface="Century Gothic" panose="020B0502020202020204" pitchFamily="34" charset="0"/>
            </a:rPr>
            <a:t>.</a:t>
          </a:r>
          <a:endParaRPr lang="en-US" altLang="ko-KR" sz="1600" kern="1200" dirty="0">
            <a:latin typeface="Century Gothic" panose="020B0502020202020204" pitchFamily="34" charset="0"/>
          </a:endParaRPr>
        </a:p>
      </dsp:txBody>
      <dsp:txXfrm rot="-5400000">
        <a:off x="2279090" y="4199731"/>
        <a:ext cx="6305001" cy="538507"/>
      </dsp:txXfrm>
    </dsp:sp>
    <dsp:sp modelId="{59A1D513-4AE7-4891-966E-F378E679C833}">
      <dsp:nvSpPr>
        <dsp:cNvPr id="0" name=""/>
        <dsp:cNvSpPr/>
      </dsp:nvSpPr>
      <dsp:spPr>
        <a:xfrm>
          <a:off x="0" y="4112839"/>
          <a:ext cx="2246825" cy="711128"/>
        </a:xfrm>
        <a:prstGeom prst="roundRect">
          <a:avLst/>
        </a:prstGeom>
        <a:solidFill>
          <a:srgbClr val="FF0000">
            <a:alpha val="90000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3200" kern="1200" dirty="0" smtClean="0">
              <a:solidFill>
                <a:schemeClr val="tx1">
                  <a:lumMod val="75000"/>
                  <a:lumOff val="25000"/>
                </a:schemeClr>
              </a:solidFill>
              <a:latin typeface="iWonder Regular" panose="02000603030000020004" pitchFamily="2" charset="0"/>
            </a:rPr>
            <a:t>Step 5</a:t>
          </a:r>
          <a:endParaRPr lang="en-US" altLang="ko-KR" sz="3200" kern="1200" dirty="0">
            <a:solidFill>
              <a:schemeClr val="tx1">
                <a:lumMod val="75000"/>
                <a:lumOff val="25000"/>
              </a:schemeClr>
            </a:solidFill>
            <a:latin typeface="iWonder Regular" panose="02000603030000020004" pitchFamily="2" charset="0"/>
          </a:endParaRPr>
        </a:p>
      </dsp:txBody>
      <dsp:txXfrm>
        <a:off x="34714" y="4147553"/>
        <a:ext cx="2177397" cy="6417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4552" cy="499824"/>
          </a:xfrm>
          <a:prstGeom prst="rect">
            <a:avLst/>
          </a:prstGeom>
        </p:spPr>
        <p:txBody>
          <a:bodyPr vert="horz" lIns="96341" tIns="48171" rIns="96341" bIns="48171" rtlCol="0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8210" y="0"/>
            <a:ext cx="2974552" cy="499824"/>
          </a:xfrm>
          <a:prstGeom prst="rect">
            <a:avLst/>
          </a:prstGeom>
        </p:spPr>
        <p:txBody>
          <a:bodyPr vert="horz" lIns="96341" tIns="48171" rIns="96341" bIns="48171" rtlCol="0"/>
          <a:lstStyle>
            <a:lvl1pPr algn="r">
              <a:defRPr sz="1300"/>
            </a:lvl1pPr>
          </a:lstStyle>
          <a:p>
            <a:fld id="{36D5955B-8A21-4256-BDF1-E4C4AEDC76B5}" type="datetimeFigureOut">
              <a:rPr lang="ko-KR" altLang="en-US" smtClean="0"/>
              <a:t>2015-10-23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60400" y="749300"/>
            <a:ext cx="5543550" cy="37496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341" tIns="48171" rIns="96341" bIns="48171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6435" y="4748332"/>
            <a:ext cx="5491480" cy="4498420"/>
          </a:xfrm>
          <a:prstGeom prst="rect">
            <a:avLst/>
          </a:prstGeom>
        </p:spPr>
        <p:txBody>
          <a:bodyPr vert="horz" lIns="96341" tIns="48171" rIns="96341" bIns="48171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94929"/>
            <a:ext cx="2974552" cy="499824"/>
          </a:xfrm>
          <a:prstGeom prst="rect">
            <a:avLst/>
          </a:prstGeom>
        </p:spPr>
        <p:txBody>
          <a:bodyPr vert="horz" lIns="96341" tIns="48171" rIns="96341" bIns="48171" rtlCol="0" anchor="b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8210" y="9494929"/>
            <a:ext cx="2974552" cy="499824"/>
          </a:xfrm>
          <a:prstGeom prst="rect">
            <a:avLst/>
          </a:prstGeom>
        </p:spPr>
        <p:txBody>
          <a:bodyPr vert="horz" lIns="96341" tIns="48171" rIns="96341" bIns="48171" rtlCol="0" anchor="b"/>
          <a:lstStyle>
            <a:lvl1pPr algn="r">
              <a:defRPr sz="1300"/>
            </a:lvl1pPr>
          </a:lstStyle>
          <a:p>
            <a:fld id="{B5D15998-8212-4B00-8250-24A5E8C0BD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60051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www.unsigneddesign.com/gallerythumbs3/bokeh/25.JPG" TargetMode="External"/><Relationship Id="rId1" Type="http://schemas.openxmlformats.org/officeDocument/2006/relationships/slideMaster" Target="../slideMasters/slideMaster1.xml"/><Relationship Id="rId4" Type="http://schemas.microsoft.com/office/2007/relationships/hdphoto" Target="../media/hdphoto1.wdp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www.unsigneddesign.com/gallerythumbs3/bokeh/25.JPG" TargetMode="External"/><Relationship Id="rId1" Type="http://schemas.openxmlformats.org/officeDocument/2006/relationships/slideMaster" Target="../slideMasters/slideMaster1.xml"/><Relationship Id="rId4" Type="http://schemas.microsoft.com/office/2007/relationships/hdphoto" Target="../media/hdphoto1.wdp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080619"/>
            <a:ext cx="8420100" cy="1435657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795343"/>
            <a:ext cx="6934200" cy="171162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F5CF2-FDDF-4A97-8DEF-A7CE9B2C8FBC}" type="datetimeFigureOut">
              <a:rPr lang="ko-KR" altLang="en-US" smtClean="0"/>
              <a:t>2015-10-23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FAAC2-7D6F-4F6F-B548-7D04F75DB98C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8" name="Picture 2" descr="C:\Users\Administrator\Desktop\3rd교사교육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553" y="-35545"/>
            <a:ext cx="9992205" cy="6733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94232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dministrator\Desktop\3rd교사교육1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37798" cy="6697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/>
          <p:cNvSpPr/>
          <p:nvPr userDrawn="1"/>
        </p:nvSpPr>
        <p:spPr>
          <a:xfrm>
            <a:off x="488504" y="252487"/>
            <a:ext cx="8928992" cy="1152128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 userDrawn="1"/>
        </p:nvSpPr>
        <p:spPr>
          <a:xfrm>
            <a:off x="488504" y="1548631"/>
            <a:ext cx="8928992" cy="4464496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>
            <a:lvl1pPr>
              <a:defRPr>
                <a:latin typeface="양재깨비체B" pitchFamily="18" charset="-127"/>
                <a:ea typeface="양재깨비체B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noFill/>
        </p:spPr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F5CF2-FDDF-4A97-8DEF-A7CE9B2C8FBC}" type="datetimeFigureOut">
              <a:rPr lang="ko-KR" altLang="en-US" smtClean="0"/>
              <a:t>2015-10-23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FAAC2-7D6F-4F6F-B548-7D04F75DB98C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4099" name="Picture 3" descr="C:\Users\Administrator\Desktop\snowman.png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4082" y="4933007"/>
            <a:ext cx="2683716" cy="176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2" descr="C:\Users\Administrator\Desktop\iwonder-logo.png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1392" y="6157143"/>
            <a:ext cx="1368152" cy="475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06465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dministrator\Desktop\3rd교사교육1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37798" cy="6697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/>
          <p:cNvSpPr/>
          <p:nvPr userDrawn="1"/>
        </p:nvSpPr>
        <p:spPr>
          <a:xfrm>
            <a:off x="488504" y="252487"/>
            <a:ext cx="8928992" cy="1152128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 userDrawn="1"/>
        </p:nvSpPr>
        <p:spPr>
          <a:xfrm>
            <a:off x="488504" y="1548631"/>
            <a:ext cx="8928992" cy="4464496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>
            <a:lvl1pPr>
              <a:defRPr>
                <a:latin typeface="양재깨비체B" pitchFamily="18" charset="-127"/>
                <a:ea typeface="양재깨비체B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noFill/>
        </p:spPr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F5CF2-FDDF-4A97-8DEF-A7CE9B2C8FBC}" type="datetimeFigureOut">
              <a:rPr lang="ko-KR" altLang="en-US" smtClean="0"/>
              <a:t>2015-10-23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FAAC2-7D6F-4F6F-B548-7D04F75DB98C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8" name="Picture 12" descr="C:\Users\Administrator\Desktop\iwonder-logo.png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1392" y="6157143"/>
            <a:ext cx="1368152" cy="475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50585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96"/>
          <a:stretch/>
        </p:blipFill>
        <p:spPr bwMode="auto">
          <a:xfrm>
            <a:off x="0" y="-1"/>
            <a:ext cx="9905999" cy="6697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직사각형 12"/>
          <p:cNvSpPr/>
          <p:nvPr userDrawn="1"/>
        </p:nvSpPr>
        <p:spPr>
          <a:xfrm>
            <a:off x="272480" y="1548631"/>
            <a:ext cx="9449412" cy="489654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 userDrawn="1"/>
        </p:nvSpPr>
        <p:spPr>
          <a:xfrm>
            <a:off x="272480" y="180479"/>
            <a:ext cx="9449412" cy="1224136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 userDrawn="1"/>
        </p:nvSpPr>
        <p:spPr>
          <a:xfrm>
            <a:off x="488504" y="252487"/>
            <a:ext cx="8928992" cy="1152128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 userDrawn="1"/>
        </p:nvSpPr>
        <p:spPr>
          <a:xfrm>
            <a:off x="488504" y="1548631"/>
            <a:ext cx="8928992" cy="4464496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4488" y="234409"/>
            <a:ext cx="9289032" cy="1116276"/>
          </a:xfrm>
          <a:noFill/>
        </p:spPr>
        <p:txBody>
          <a:bodyPr/>
          <a:lstStyle>
            <a:lvl1pPr>
              <a:defRPr>
                <a:latin typeface="양재깨비체B" pitchFamily="18" charset="-127"/>
                <a:ea typeface="양재깨비체B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4488" y="1634799"/>
            <a:ext cx="9289032" cy="4738368"/>
          </a:xfrm>
          <a:noFill/>
        </p:spPr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pic>
        <p:nvPicPr>
          <p:cNvPr id="12" name="Picture 2" descr="C:\Users\Administrator\Desktop\tree-alone.png"/>
          <p:cNvPicPr>
            <a:picLocks noChangeAspect="1" noChangeArrowheads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397" b="3350"/>
          <a:stretch/>
        </p:blipFill>
        <p:spPr bwMode="auto">
          <a:xfrm>
            <a:off x="8504521" y="4716983"/>
            <a:ext cx="1401479" cy="198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2" descr="C:\Users\Administrator\Desktop\iwonder-logo.png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94" y="6157143"/>
            <a:ext cx="1368152" cy="475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56835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96"/>
          <a:stretch/>
        </p:blipFill>
        <p:spPr bwMode="auto">
          <a:xfrm>
            <a:off x="0" y="-1"/>
            <a:ext cx="9905999" cy="6697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직사각형 12"/>
          <p:cNvSpPr/>
          <p:nvPr userDrawn="1"/>
        </p:nvSpPr>
        <p:spPr>
          <a:xfrm>
            <a:off x="272480" y="1548631"/>
            <a:ext cx="9449412" cy="489654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 userDrawn="1"/>
        </p:nvSpPr>
        <p:spPr>
          <a:xfrm>
            <a:off x="272480" y="180479"/>
            <a:ext cx="9449412" cy="1224136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 userDrawn="1"/>
        </p:nvSpPr>
        <p:spPr>
          <a:xfrm>
            <a:off x="488504" y="252487"/>
            <a:ext cx="8928992" cy="1152128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 userDrawn="1"/>
        </p:nvSpPr>
        <p:spPr>
          <a:xfrm>
            <a:off x="488504" y="1548631"/>
            <a:ext cx="8928992" cy="4464496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4488" y="234409"/>
            <a:ext cx="9289032" cy="1116276"/>
          </a:xfrm>
          <a:noFill/>
        </p:spPr>
        <p:txBody>
          <a:bodyPr/>
          <a:lstStyle>
            <a:lvl1pPr>
              <a:defRPr>
                <a:latin typeface="양재깨비체B" pitchFamily="18" charset="-127"/>
                <a:ea typeface="양재깨비체B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4488" y="1634799"/>
            <a:ext cx="9289032" cy="4738368"/>
          </a:xfrm>
          <a:noFill/>
        </p:spPr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pic>
        <p:nvPicPr>
          <p:cNvPr id="8" name="Picture 12" descr="C:\Users\Administrator\Desktop\iwonder-logo.png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94" y="6157143"/>
            <a:ext cx="1368152" cy="475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79237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www.unsigneddesign.com/gallerythumbs3/bokeh/600/25.JPG">
            <a:hlinkClick r:id="rId2"/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4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06000" cy="6704932"/>
          </a:xfrm>
          <a:prstGeom prst="rect">
            <a:avLst/>
          </a:prstGeom>
          <a:solidFill>
            <a:schemeClr val="tx1"/>
          </a:solidFill>
        </p:spPr>
      </p:pic>
      <p:sp>
        <p:nvSpPr>
          <p:cNvPr id="8" name="직사각형 7"/>
          <p:cNvSpPr/>
          <p:nvPr userDrawn="1"/>
        </p:nvSpPr>
        <p:spPr>
          <a:xfrm>
            <a:off x="228294" y="1548631"/>
            <a:ext cx="9449412" cy="4968552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 userDrawn="1"/>
        </p:nvSpPr>
        <p:spPr>
          <a:xfrm>
            <a:off x="228294" y="180479"/>
            <a:ext cx="9449412" cy="1224136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4488" y="268219"/>
            <a:ext cx="9217024" cy="1116276"/>
          </a:xfrm>
        </p:spPr>
        <p:txBody>
          <a:bodyPr/>
          <a:lstStyle>
            <a:lvl1pPr>
              <a:defRPr>
                <a:latin typeface="양재깨비체B" pitchFamily="18" charset="-127"/>
                <a:ea typeface="양재깨비체B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244386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506" y="4303872"/>
            <a:ext cx="8420100" cy="1330231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506" y="2838755"/>
            <a:ext cx="8420100" cy="1465114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F5CF2-FDDF-4A97-8DEF-A7CE9B2C8FBC}" type="datetimeFigureOut">
              <a:rPr lang="ko-KR" altLang="en-US" smtClean="0"/>
              <a:t>2015-10-23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FAAC2-7D6F-4F6F-B548-7D04F75DB9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856726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5300" y="1562791"/>
            <a:ext cx="4375150" cy="442014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5550" y="1562791"/>
            <a:ext cx="4375150" cy="442014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F5CF2-FDDF-4A97-8DEF-A7CE9B2C8FBC}" type="datetimeFigureOut">
              <a:rPr lang="ko-KR" altLang="en-US" smtClean="0"/>
              <a:t>2015-10-23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FAAC2-7D6F-4F6F-B548-7D04F75DB9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77016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499224"/>
            <a:ext cx="4376870" cy="62480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5300" y="2124029"/>
            <a:ext cx="4376870" cy="385890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2111" y="1499224"/>
            <a:ext cx="4378590" cy="62480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2111" y="2124029"/>
            <a:ext cx="4378590" cy="385890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F5CF2-FDDF-4A97-8DEF-A7CE9B2C8FBC}" type="datetimeFigureOut">
              <a:rPr lang="ko-KR" altLang="en-US" smtClean="0"/>
              <a:t>2015-10-23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FAAC2-7D6F-4F6F-B548-7D04F75DB9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36526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F5CF2-FDDF-4A97-8DEF-A7CE9B2C8FBC}" type="datetimeFigureOut">
              <a:rPr lang="ko-KR" altLang="en-US" smtClean="0"/>
              <a:t>2015-10-23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FAAC2-7D6F-4F6F-B548-7D04F75DB9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15347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66668"/>
            <a:ext cx="3259006" cy="11348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2975" y="266669"/>
            <a:ext cx="5537729" cy="571627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300" y="1401549"/>
            <a:ext cx="3259006" cy="45813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F5CF2-FDDF-4A97-8DEF-A7CE9B2C8FBC}" type="datetimeFigureOut">
              <a:rPr lang="ko-KR" altLang="en-US" smtClean="0"/>
              <a:t>2015-10-23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FAAC2-7D6F-4F6F-B548-7D04F75DB9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825941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645" y="4688365"/>
            <a:ext cx="5943600" cy="5534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645" y="598450"/>
            <a:ext cx="5943600" cy="401859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645" y="5241851"/>
            <a:ext cx="5943600" cy="78604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F5CF2-FDDF-4A97-8DEF-A7CE9B2C8FBC}" type="datetimeFigureOut">
              <a:rPr lang="ko-KR" altLang="en-US" smtClean="0"/>
              <a:t>2015-10-23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FAAC2-7D6F-4F6F-B548-7D04F75DB9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02116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F5CF2-FDDF-4A97-8DEF-A7CE9B2C8FBC}" type="datetimeFigureOut">
              <a:rPr lang="ko-KR" altLang="en-US" smtClean="0"/>
              <a:t>2015-10-23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FAAC2-7D6F-4F6F-B548-7D04F75DB9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690388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850" y="268220"/>
            <a:ext cx="2228850" cy="571471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5300" y="268220"/>
            <a:ext cx="6521450" cy="571471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F5CF2-FDDF-4A97-8DEF-A7CE9B2C8FBC}" type="datetimeFigureOut">
              <a:rPr lang="ko-KR" altLang="en-US" smtClean="0"/>
              <a:t>2015-10-23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FAAC2-7D6F-4F6F-B548-7D04F75DB9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190490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www.unsigneddesign.com/gallerythumbs3/bokeh/600/25.JPG">
            <a:hlinkClick r:id="rId2"/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4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06000" cy="6704932"/>
          </a:xfrm>
          <a:prstGeom prst="rect">
            <a:avLst/>
          </a:prstGeom>
          <a:solidFill>
            <a:schemeClr val="tx1"/>
          </a:solidFill>
        </p:spPr>
      </p:pic>
      <p:sp>
        <p:nvSpPr>
          <p:cNvPr id="8" name="직사각형 7"/>
          <p:cNvSpPr/>
          <p:nvPr userDrawn="1"/>
        </p:nvSpPr>
        <p:spPr>
          <a:xfrm>
            <a:off x="380492" y="364134"/>
            <a:ext cx="9145016" cy="5976664"/>
          </a:xfrm>
          <a:prstGeom prst="rect">
            <a:avLst/>
          </a:prstGeom>
          <a:solidFill>
            <a:schemeClr val="lt1">
              <a:alpha val="84000"/>
            </a:scheme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내용 개체 틀 2"/>
          <p:cNvSpPr>
            <a:spLocks noGrp="1"/>
          </p:cNvSpPr>
          <p:nvPr>
            <p:ph idx="1"/>
          </p:nvPr>
        </p:nvSpPr>
        <p:spPr>
          <a:xfrm>
            <a:off x="488504" y="508150"/>
            <a:ext cx="8928992" cy="5688632"/>
          </a:xfrm>
          <a:noFill/>
        </p:spPr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560101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95300" y="268219"/>
            <a:ext cx="8915400" cy="11162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562791"/>
            <a:ext cx="8915400" cy="44201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95300" y="6207745"/>
            <a:ext cx="2311400" cy="3565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AF5CF2-FDDF-4A97-8DEF-A7CE9B2C8FBC}" type="datetimeFigureOut">
              <a:rPr lang="ko-KR" altLang="en-US" smtClean="0"/>
              <a:t>2015-10-23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384550" y="6207745"/>
            <a:ext cx="3136900" cy="3565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099300" y="6207745"/>
            <a:ext cx="2311400" cy="3565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DFAAC2-7D6F-4F6F-B548-7D04F75DB9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83758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60" r:id="rId4"/>
    <p:sldLayoutId id="2147483662" r:id="rId5"/>
    <p:sldLayoutId id="2147483654" r:id="rId6"/>
    <p:sldLayoutId id="2147483651" r:id="rId7"/>
    <p:sldLayoutId id="2147483652" r:id="rId8"/>
    <p:sldLayoutId id="2147483653" r:id="rId9"/>
    <p:sldLayoutId id="2147483655" r:id="rId10"/>
    <p:sldLayoutId id="2147483656" r:id="rId11"/>
    <p:sldLayoutId id="2147483657" r:id="rId12"/>
    <p:sldLayoutId id="2147483658" r:id="rId13"/>
    <p:sldLayoutId id="2147483659" r:id="rId14"/>
    <p:sldLayoutId id="2147483663" r:id="rId15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7.png"/><Relationship Id="rId4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5.png"/><Relationship Id="rId7" Type="http://schemas.openxmlformats.org/officeDocument/2006/relationships/image" Target="../media/image23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2.jpeg"/><Relationship Id="rId11" Type="http://schemas.openxmlformats.org/officeDocument/2006/relationships/image" Target="../media/image17.png"/><Relationship Id="rId5" Type="http://schemas.openxmlformats.org/officeDocument/2006/relationships/image" Target="../media/image21.png"/><Relationship Id="rId10" Type="http://schemas.openxmlformats.org/officeDocument/2006/relationships/image" Target="../media/image26.jpg"/><Relationship Id="rId4" Type="http://schemas.openxmlformats.org/officeDocument/2006/relationships/image" Target="../media/image20.png"/><Relationship Id="rId9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7.png"/><Relationship Id="rId4" Type="http://schemas.openxmlformats.org/officeDocument/2006/relationships/image" Target="../media/image2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7.png"/><Relationship Id="rId4" Type="http://schemas.openxmlformats.org/officeDocument/2006/relationships/image" Target="../media/image3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13" Type="http://schemas.openxmlformats.org/officeDocument/2006/relationships/image" Target="../media/image45.jpeg"/><Relationship Id="rId3" Type="http://schemas.openxmlformats.org/officeDocument/2006/relationships/image" Target="../media/image36.jpeg"/><Relationship Id="rId7" Type="http://schemas.openxmlformats.org/officeDocument/2006/relationships/image" Target="../media/image40.jpeg"/><Relationship Id="rId12" Type="http://schemas.openxmlformats.org/officeDocument/2006/relationships/image" Target="../media/image44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9.jpeg"/><Relationship Id="rId11" Type="http://schemas.openxmlformats.org/officeDocument/2006/relationships/image" Target="../media/image43.jpeg"/><Relationship Id="rId5" Type="http://schemas.openxmlformats.org/officeDocument/2006/relationships/image" Target="../media/image38.jpeg"/><Relationship Id="rId15" Type="http://schemas.openxmlformats.org/officeDocument/2006/relationships/image" Target="../media/image17.png"/><Relationship Id="rId10" Type="http://schemas.openxmlformats.org/officeDocument/2006/relationships/image" Target="../media/image42.jpeg"/><Relationship Id="rId4" Type="http://schemas.openxmlformats.org/officeDocument/2006/relationships/image" Target="../media/image37.jpeg"/><Relationship Id="rId9" Type="http://schemas.openxmlformats.org/officeDocument/2006/relationships/image" Target="../media/image15.png"/><Relationship Id="rId14" Type="http://schemas.openxmlformats.org/officeDocument/2006/relationships/image" Target="../media/image4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8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49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5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4.png"/><Relationship Id="rId4" Type="http://schemas.openxmlformats.org/officeDocument/2006/relationships/image" Target="../media/image53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7.png"/><Relationship Id="rId4" Type="http://schemas.openxmlformats.org/officeDocument/2006/relationships/image" Target="../media/image5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7" Type="http://schemas.openxmlformats.org/officeDocument/2006/relationships/image" Target="../media/image62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1.jpg"/><Relationship Id="rId5" Type="http://schemas.openxmlformats.org/officeDocument/2006/relationships/image" Target="../media/image60.jpg"/><Relationship Id="rId4" Type="http://schemas.openxmlformats.org/officeDocument/2006/relationships/image" Target="../media/image59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5.png"/><Relationship Id="rId4" Type="http://schemas.openxmlformats.org/officeDocument/2006/relationships/image" Target="../media/image64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0.png"/><Relationship Id="rId5" Type="http://schemas.openxmlformats.org/officeDocument/2006/relationships/image" Target="../media/image69.png"/><Relationship Id="rId4" Type="http://schemas.openxmlformats.org/officeDocument/2006/relationships/image" Target="../media/image68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5" name="Picture 11" descr="C:\Users\Administrator\Desktop\연구소 Webhard\회사로고_흰색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1056" y="6085135"/>
            <a:ext cx="2170212" cy="491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Administrator\Desktop\iwonder-log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3120" y="6083203"/>
            <a:ext cx="1368152" cy="475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8792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4767" y="1880517"/>
            <a:ext cx="4248473" cy="4248473"/>
          </a:xfrm>
        </p:spPr>
      </p:pic>
      <p:pic>
        <p:nvPicPr>
          <p:cNvPr id="6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80" y="4242919"/>
            <a:ext cx="2592288" cy="1949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113240" y="1548631"/>
            <a:ext cx="2592288" cy="1949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171" y="351044"/>
            <a:ext cx="9221341" cy="9095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50590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2721" y="1692647"/>
            <a:ext cx="5040560" cy="468052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121" y="252487"/>
            <a:ext cx="8272343" cy="108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95118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내용 개체 틀 7"/>
          <p:cNvPicPr>
            <a:picLocks noGrp="1" noChangeAspect="1"/>
          </p:cNvPicPr>
          <p:nvPr>
            <p:ph idx="4294967295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6" r="1647"/>
          <a:stretch/>
        </p:blipFill>
        <p:spPr>
          <a:xfrm rot="5400000">
            <a:off x="2827893" y="1444667"/>
            <a:ext cx="4250213" cy="4602162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57" y="238646"/>
            <a:ext cx="1152128" cy="109986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직사각형 3"/>
          <p:cNvSpPr/>
          <p:nvPr/>
        </p:nvSpPr>
        <p:spPr>
          <a:xfrm>
            <a:off x="3744175" y="5725095"/>
            <a:ext cx="241765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2" indent="-342900"/>
            <a:r>
              <a:rPr lang="en-US" altLang="ko-KR" sz="4400" b="1" dirty="0">
                <a:latin typeface="Century Gothic" panose="020B0502020202020204" pitchFamily="34" charset="0"/>
              </a:rPr>
              <a:t>s</a:t>
            </a:r>
            <a:r>
              <a:rPr lang="en-US" altLang="ko-KR" sz="4400" b="1" dirty="0" smtClean="0">
                <a:latin typeface="Century Gothic" panose="020B0502020202020204" pitchFamily="34" charset="0"/>
              </a:rPr>
              <a:t>oy </a:t>
            </a:r>
            <a:r>
              <a:rPr lang="en-US" altLang="ko-KR" sz="4400" b="1" dirty="0">
                <a:latin typeface="Century Gothic" panose="020B0502020202020204" pitchFamily="34" charset="0"/>
              </a:rPr>
              <a:t>wax</a:t>
            </a:r>
          </a:p>
        </p:txBody>
      </p:sp>
      <p:pic>
        <p:nvPicPr>
          <p:cNvPr id="7" name="내용 개체 틀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9264" y="4142660"/>
            <a:ext cx="1916214" cy="1728192"/>
          </a:xfrm>
          <a:prstGeom prst="rect">
            <a:avLst/>
          </a:prstGeom>
        </p:spPr>
      </p:pic>
      <p:sp>
        <p:nvSpPr>
          <p:cNvPr id="9" name="직사각형 8"/>
          <p:cNvSpPr/>
          <p:nvPr/>
        </p:nvSpPr>
        <p:spPr>
          <a:xfrm>
            <a:off x="8287371" y="5870852"/>
            <a:ext cx="95810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2" indent="-342900"/>
            <a:r>
              <a:rPr lang="en-US" altLang="ko-KR" dirty="0" smtClean="0">
                <a:latin typeface="Century Gothic" panose="020B0502020202020204" pitchFamily="34" charset="0"/>
              </a:rPr>
              <a:t>Option: </a:t>
            </a:r>
          </a:p>
          <a:p>
            <a:pPr marL="342900" lvl="2" indent="-342900"/>
            <a:r>
              <a:rPr lang="en-US" altLang="ko-KR" b="1" dirty="0" smtClean="0">
                <a:latin typeface="Century Gothic" panose="020B0502020202020204" pitchFamily="34" charset="0"/>
              </a:rPr>
              <a:t>scale</a:t>
            </a:r>
            <a:endParaRPr lang="en-US" altLang="ko-KR" b="1" dirty="0">
              <a:latin typeface="Century Gothic" panose="020B0502020202020204" pitchFamily="34" charset="0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316857" y="5501520"/>
            <a:ext cx="23318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2" indent="-342900" algn="r"/>
            <a:r>
              <a:rPr lang="en-US" altLang="ko-KR" b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1KG/25 mini cups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0792" y="345666"/>
            <a:ext cx="3600400" cy="9098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37011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3749868" y="5725095"/>
            <a:ext cx="242726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2" indent="-342900"/>
            <a:r>
              <a:rPr lang="en-US" altLang="ko-KR" sz="4400" b="1" dirty="0" smtClean="0">
                <a:latin typeface="Century Gothic" panose="020B0502020202020204" pitchFamily="34" charset="0"/>
              </a:rPr>
              <a:t>coloring</a:t>
            </a:r>
            <a:endParaRPr lang="en-US" altLang="ko-KR" sz="4400" b="1" dirty="0">
              <a:latin typeface="Century Gothic" panose="020B0502020202020204" pitchFamily="34" charset="0"/>
            </a:endParaRPr>
          </a:p>
        </p:txBody>
      </p:sp>
      <p:pic>
        <p:nvPicPr>
          <p:cNvPr id="6" name="내용 개체 틀 6"/>
          <p:cNvPicPr>
            <a:picLocks noGrp="1" noChangeAspect="1"/>
          </p:cNvPicPr>
          <p:nvPr>
            <p:ph idx="4294967295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25" t="11456" r="5534" b="8083"/>
          <a:stretch/>
        </p:blipFill>
        <p:spPr>
          <a:xfrm rot="5400000">
            <a:off x="2852104" y="1905472"/>
            <a:ext cx="4032449" cy="3606799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57" y="238646"/>
            <a:ext cx="1152128" cy="109986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직사각형 7"/>
          <p:cNvSpPr/>
          <p:nvPr/>
        </p:nvSpPr>
        <p:spPr>
          <a:xfrm>
            <a:off x="3054790" y="5352126"/>
            <a:ext cx="139015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2" indent="-342900"/>
            <a:r>
              <a:rPr lang="en-US" altLang="ko-KR" b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5 drops</a:t>
            </a:r>
            <a:endParaRPr lang="en-US" altLang="ko-KR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0792" y="345666"/>
            <a:ext cx="3600400" cy="9098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77362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2432720" y="5725095"/>
            <a:ext cx="497443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2" indent="-342900"/>
            <a:r>
              <a:rPr lang="en-US" altLang="ko-KR" sz="4400" b="1" dirty="0" smtClean="0">
                <a:latin typeface="Century Gothic" panose="020B0502020202020204" pitchFamily="34" charset="0"/>
              </a:rPr>
              <a:t>candle </a:t>
            </a:r>
            <a:r>
              <a:rPr lang="en-US" altLang="ko-KR" sz="4400" b="1" dirty="0">
                <a:latin typeface="Century Gothic" panose="020B0502020202020204" pitchFamily="34" charset="0"/>
              </a:rPr>
              <a:t>fragrance</a:t>
            </a:r>
          </a:p>
        </p:txBody>
      </p:sp>
      <p:pic>
        <p:nvPicPr>
          <p:cNvPr id="8" name="내용 개체 틀 7"/>
          <p:cNvPicPr>
            <a:picLocks noGrp="1" noChangeAspect="1"/>
          </p:cNvPicPr>
          <p:nvPr>
            <p:ph idx="4294967295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85" r="23660"/>
          <a:stretch/>
        </p:blipFill>
        <p:spPr>
          <a:xfrm>
            <a:off x="992560" y="4019051"/>
            <a:ext cx="1080322" cy="1624636"/>
          </a:xfr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57" y="238646"/>
            <a:ext cx="1152128" cy="109986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그룹 1"/>
          <p:cNvGrpSpPr/>
          <p:nvPr/>
        </p:nvGrpSpPr>
        <p:grpSpPr>
          <a:xfrm>
            <a:off x="5817096" y="1692647"/>
            <a:ext cx="3744416" cy="4247317"/>
            <a:chOff x="5817096" y="1692647"/>
            <a:chExt cx="3744416" cy="4247317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69424" y="3420839"/>
              <a:ext cx="633712" cy="5040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직사각형 9"/>
            <p:cNvSpPr/>
            <p:nvPr/>
          </p:nvSpPr>
          <p:spPr>
            <a:xfrm>
              <a:off x="5817096" y="1692647"/>
              <a:ext cx="3744416" cy="424731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342900" lvl="2" indent="-342900"/>
              <a:r>
                <a:rPr lang="en-US" altLang="ko-KR" b="1" u="sng" dirty="0" smtClean="0">
                  <a:solidFill>
                    <a:srgbClr val="7030A0"/>
                  </a:solidFill>
                  <a:latin typeface="Century Gothic" panose="020B0502020202020204" pitchFamily="34" charset="0"/>
                </a:rPr>
                <a:t>Today’s Fragrance</a:t>
              </a:r>
            </a:p>
            <a:p>
              <a:pPr marL="342900" lvl="2" indent="-342900">
                <a:buFont typeface="Wingdings" panose="05000000000000000000" pitchFamily="2" charset="2"/>
                <a:buChar char="§"/>
              </a:pPr>
              <a:r>
                <a:rPr lang="ko-KR" altLang="en-US" b="1" dirty="0" smtClean="0">
                  <a:solidFill>
                    <a:srgbClr val="7030A0"/>
                  </a:solidFill>
                  <a:latin typeface="Century Gothic" panose="020B0502020202020204" pitchFamily="34" charset="0"/>
                </a:rPr>
                <a:t>초콜릿</a:t>
              </a:r>
              <a:endParaRPr lang="en-US" altLang="ko-KR" b="1" dirty="0" smtClean="0">
                <a:solidFill>
                  <a:srgbClr val="7030A0"/>
                </a:solidFill>
                <a:latin typeface="Century Gothic" panose="020B0502020202020204" pitchFamily="34" charset="0"/>
              </a:endParaRPr>
            </a:p>
            <a:p>
              <a:pPr marL="342900" lvl="2" indent="-342900">
                <a:buFont typeface="Wingdings" panose="05000000000000000000" pitchFamily="2" charset="2"/>
                <a:buChar char="§"/>
              </a:pPr>
              <a:endParaRPr lang="en-US" altLang="ko-KR" b="1" dirty="0" smtClean="0">
                <a:solidFill>
                  <a:srgbClr val="7030A0"/>
                </a:solidFill>
                <a:latin typeface="Century Gothic" panose="020B0502020202020204" pitchFamily="34" charset="0"/>
              </a:endParaRPr>
            </a:p>
            <a:p>
              <a:pPr marL="342900" lvl="2" indent="-342900">
                <a:buFont typeface="Wingdings" panose="05000000000000000000" pitchFamily="2" charset="2"/>
                <a:buChar char="§"/>
              </a:pPr>
              <a:r>
                <a:rPr lang="ko-KR" altLang="en-US" b="1" dirty="0" err="1" smtClean="0">
                  <a:solidFill>
                    <a:srgbClr val="7030A0"/>
                  </a:solidFill>
                  <a:latin typeface="Century Gothic" panose="020B0502020202020204" pitchFamily="34" charset="0"/>
                </a:rPr>
                <a:t>잉글리쉬페어</a:t>
              </a:r>
              <a:r>
                <a:rPr lang="ko-KR" altLang="en-US" b="1" dirty="0" smtClean="0">
                  <a:solidFill>
                    <a:srgbClr val="7030A0"/>
                  </a:solidFill>
                  <a:latin typeface="Century Gothic" panose="020B0502020202020204" pitchFamily="34" charset="0"/>
                </a:rPr>
                <a:t> </a:t>
              </a:r>
              <a:r>
                <a:rPr lang="en-US" altLang="ko-KR" b="1" dirty="0" smtClean="0">
                  <a:solidFill>
                    <a:srgbClr val="7030A0"/>
                  </a:solidFill>
                  <a:latin typeface="Century Gothic" panose="020B0502020202020204" pitchFamily="34" charset="0"/>
                </a:rPr>
                <a:t>&amp; </a:t>
              </a:r>
              <a:r>
                <a:rPr lang="ko-KR" altLang="en-US" b="1" dirty="0" err="1" smtClean="0">
                  <a:solidFill>
                    <a:srgbClr val="7030A0"/>
                  </a:solidFill>
                  <a:latin typeface="Century Gothic" panose="020B0502020202020204" pitchFamily="34" charset="0"/>
                </a:rPr>
                <a:t>프리지아</a:t>
              </a:r>
              <a:endParaRPr lang="en-US" altLang="ko-KR" b="1" dirty="0" smtClean="0">
                <a:solidFill>
                  <a:srgbClr val="7030A0"/>
                </a:solidFill>
                <a:latin typeface="Century Gothic" panose="020B0502020202020204" pitchFamily="34" charset="0"/>
              </a:endParaRPr>
            </a:p>
            <a:p>
              <a:pPr marL="0" lvl="2"/>
              <a:endParaRPr lang="en-US" altLang="ko-KR" dirty="0" smtClean="0">
                <a:solidFill>
                  <a:srgbClr val="7030A0"/>
                </a:solidFill>
                <a:latin typeface="Century Gothic" panose="020B0502020202020204" pitchFamily="34" charset="0"/>
              </a:endParaRPr>
            </a:p>
            <a:p>
              <a:pPr marL="0" lvl="2"/>
              <a:endParaRPr lang="en-US" altLang="ko-KR" dirty="0" smtClean="0">
                <a:solidFill>
                  <a:srgbClr val="7030A0"/>
                </a:solidFill>
                <a:latin typeface="Century Gothic" panose="020B0502020202020204" pitchFamily="34" charset="0"/>
              </a:endParaRPr>
            </a:p>
            <a:p>
              <a:pPr marL="0" lvl="2"/>
              <a:r>
                <a:rPr lang="ko-KR" altLang="en-US" dirty="0" smtClean="0">
                  <a:latin typeface="Century Gothic" panose="020B0502020202020204" pitchFamily="34" charset="0"/>
                </a:rPr>
                <a:t>그 외 </a:t>
              </a:r>
              <a:r>
                <a:rPr lang="en-US" altLang="ko-KR" dirty="0" smtClean="0">
                  <a:latin typeface="Century Gothic" panose="020B0502020202020204" pitchFamily="34" charset="0"/>
                </a:rPr>
                <a:t>Fragrance</a:t>
              </a:r>
              <a:endParaRPr lang="en-US" altLang="ko-KR" dirty="0">
                <a:latin typeface="Century Gothic" panose="020B0502020202020204" pitchFamily="34" charset="0"/>
              </a:endParaRPr>
            </a:p>
            <a:p>
              <a:pPr marL="342900" lvl="2" indent="-342900">
                <a:buFont typeface="Wingdings" panose="05000000000000000000" pitchFamily="2" charset="2"/>
                <a:buChar char="§"/>
              </a:pPr>
              <a:r>
                <a:rPr lang="ko-KR" altLang="en-US" dirty="0" err="1" smtClean="0">
                  <a:latin typeface="Century Gothic" panose="020B0502020202020204" pitchFamily="34" charset="0"/>
                </a:rPr>
                <a:t>시트로넬라</a:t>
              </a:r>
              <a:r>
                <a:rPr lang="en-US" altLang="ko-KR" dirty="0" smtClean="0">
                  <a:latin typeface="Century Gothic" panose="020B0502020202020204" pitchFamily="34" charset="0"/>
                </a:rPr>
                <a:t>: </a:t>
              </a:r>
              <a:r>
                <a:rPr lang="ko-KR" altLang="en-US" dirty="0" smtClean="0">
                  <a:latin typeface="Century Gothic" panose="020B0502020202020204" pitchFamily="34" charset="0"/>
                </a:rPr>
                <a:t>모기퇴치용</a:t>
              </a:r>
              <a:endParaRPr lang="en-US" altLang="ko-KR" dirty="0" smtClean="0">
                <a:latin typeface="Century Gothic" panose="020B0502020202020204" pitchFamily="34" charset="0"/>
              </a:endParaRPr>
            </a:p>
            <a:p>
              <a:pPr marL="342900" lvl="2" indent="-342900">
                <a:buFont typeface="Wingdings" panose="05000000000000000000" pitchFamily="2" charset="2"/>
                <a:buChar char="§"/>
              </a:pPr>
              <a:endParaRPr lang="en-US" altLang="ko-KR" dirty="0" smtClean="0">
                <a:latin typeface="Century Gothic" panose="020B0502020202020204" pitchFamily="34" charset="0"/>
              </a:endParaRPr>
            </a:p>
            <a:p>
              <a:pPr marL="342900" lvl="2" indent="-342900">
                <a:buFont typeface="Wingdings" panose="05000000000000000000" pitchFamily="2" charset="2"/>
                <a:buChar char="§"/>
              </a:pPr>
              <a:r>
                <a:rPr lang="ko-KR" altLang="en-US" dirty="0" err="1" smtClean="0">
                  <a:latin typeface="Century Gothic" panose="020B0502020202020204" pitchFamily="34" charset="0"/>
                </a:rPr>
                <a:t>라벤다</a:t>
              </a:r>
              <a:r>
                <a:rPr lang="en-US" altLang="ko-KR" dirty="0" smtClean="0">
                  <a:latin typeface="Century Gothic" panose="020B0502020202020204" pitchFamily="34" charset="0"/>
                </a:rPr>
                <a:t>: </a:t>
              </a:r>
              <a:r>
                <a:rPr lang="ko-KR" altLang="en-US" dirty="0" smtClean="0">
                  <a:latin typeface="Century Gothic" panose="020B0502020202020204" pitchFamily="34" charset="0"/>
                </a:rPr>
                <a:t>숙면</a:t>
              </a:r>
              <a:endParaRPr lang="en-US" altLang="ko-KR" dirty="0" smtClean="0">
                <a:latin typeface="Century Gothic" panose="020B0502020202020204" pitchFamily="34" charset="0"/>
              </a:endParaRPr>
            </a:p>
            <a:p>
              <a:pPr marL="342900" lvl="2" indent="-342900">
                <a:buFont typeface="Wingdings" panose="05000000000000000000" pitchFamily="2" charset="2"/>
                <a:buChar char="§"/>
              </a:pPr>
              <a:endParaRPr lang="en-US" altLang="ko-KR" dirty="0" smtClean="0">
                <a:latin typeface="Century Gothic" panose="020B0502020202020204" pitchFamily="34" charset="0"/>
              </a:endParaRPr>
            </a:p>
            <a:p>
              <a:pPr marL="342900" lvl="2" indent="-342900">
                <a:buFont typeface="Wingdings" panose="05000000000000000000" pitchFamily="2" charset="2"/>
                <a:buChar char="§"/>
              </a:pPr>
              <a:r>
                <a:rPr lang="ko-KR" altLang="en-US" dirty="0" smtClean="0">
                  <a:latin typeface="Century Gothic" panose="020B0502020202020204" pitchFamily="34" charset="0"/>
                </a:rPr>
                <a:t>페퍼민트</a:t>
              </a:r>
              <a:r>
                <a:rPr lang="en-US" altLang="ko-KR" dirty="0" smtClean="0">
                  <a:latin typeface="Century Gothic" panose="020B0502020202020204" pitchFamily="34" charset="0"/>
                </a:rPr>
                <a:t>: </a:t>
              </a:r>
              <a:r>
                <a:rPr lang="ko-KR" altLang="en-US" dirty="0" smtClean="0">
                  <a:latin typeface="Century Gothic" panose="020B0502020202020204" pitchFamily="34" charset="0"/>
                </a:rPr>
                <a:t>두통</a:t>
              </a:r>
              <a:endParaRPr lang="en-US" altLang="ko-KR" dirty="0" smtClean="0">
                <a:latin typeface="Century Gothic" panose="020B0502020202020204" pitchFamily="34" charset="0"/>
              </a:endParaRPr>
            </a:p>
            <a:p>
              <a:pPr marL="342900" lvl="2" indent="-342900">
                <a:buFont typeface="Wingdings" panose="05000000000000000000" pitchFamily="2" charset="2"/>
                <a:buChar char="§"/>
              </a:pPr>
              <a:endParaRPr lang="en-US" altLang="ko-KR" dirty="0" smtClean="0">
                <a:latin typeface="Century Gothic" panose="020B0502020202020204" pitchFamily="34" charset="0"/>
              </a:endParaRPr>
            </a:p>
            <a:p>
              <a:pPr marL="342900" lvl="2" indent="-342900">
                <a:buFont typeface="Wingdings" panose="05000000000000000000" pitchFamily="2" charset="2"/>
                <a:buChar char="§"/>
              </a:pPr>
              <a:r>
                <a:rPr lang="ko-KR" altLang="en-US" dirty="0" err="1" smtClean="0">
                  <a:latin typeface="Century Gothic" panose="020B0502020202020204" pitchFamily="34" charset="0"/>
                </a:rPr>
                <a:t>버가못</a:t>
              </a:r>
              <a:r>
                <a:rPr lang="en-US" altLang="ko-KR" dirty="0" smtClean="0">
                  <a:latin typeface="Century Gothic" panose="020B0502020202020204" pitchFamily="34" charset="0"/>
                </a:rPr>
                <a:t>: </a:t>
              </a:r>
              <a:r>
                <a:rPr lang="ko-KR" altLang="en-US" dirty="0" smtClean="0">
                  <a:latin typeface="Century Gothic" panose="020B0502020202020204" pitchFamily="34" charset="0"/>
                </a:rPr>
                <a:t>스트레스 해소</a:t>
              </a:r>
              <a:endParaRPr lang="en-US" altLang="ko-KR" dirty="0" smtClean="0">
                <a:latin typeface="Century Gothic" panose="020B0502020202020204" pitchFamily="34" charset="0"/>
              </a:endParaRPr>
            </a:p>
            <a:p>
              <a:pPr marL="342900" lvl="2" indent="-342900">
                <a:buFont typeface="Wingdings" panose="05000000000000000000" pitchFamily="2" charset="2"/>
                <a:buChar char="§"/>
              </a:pPr>
              <a:endParaRPr lang="en-US" altLang="ko-KR" dirty="0">
                <a:latin typeface="Century Gothic" panose="020B0502020202020204" pitchFamily="34" charset="0"/>
              </a:endParaRPr>
            </a:p>
          </p:txBody>
        </p:sp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69424" y="3996904"/>
              <a:ext cx="633712" cy="5040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8" name="Picture 4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68736" y="4526658"/>
              <a:ext cx="634400" cy="4783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69424" y="5077023"/>
              <a:ext cx="633712" cy="5040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0" name="Picture 6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36930" y="2608344"/>
              <a:ext cx="624582" cy="4728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1" name="Picture 7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36929" y="2055031"/>
              <a:ext cx="618739" cy="553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" name="그림 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6696" y="2331687"/>
            <a:ext cx="3312000" cy="3312000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2216696" y="5274355"/>
            <a:ext cx="95810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2" indent="-342900"/>
            <a:r>
              <a:rPr lang="en-US" altLang="ko-KR" b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100ml</a:t>
            </a:r>
            <a:endParaRPr lang="en-US" altLang="ko-KR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0792" y="345666"/>
            <a:ext cx="3600400" cy="9098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직사각형 15"/>
          <p:cNvSpPr/>
          <p:nvPr/>
        </p:nvSpPr>
        <p:spPr>
          <a:xfrm>
            <a:off x="920552" y="5274355"/>
            <a:ext cx="95810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2" indent="-342900"/>
            <a:r>
              <a:rPr lang="en-US" altLang="ko-KR" b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10ml</a:t>
            </a:r>
            <a:endParaRPr lang="en-US" altLang="ko-KR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1617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042124" y="5653087"/>
            <a:ext cx="184698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2" indent="-342900"/>
            <a:r>
              <a:rPr lang="en-US" altLang="ko-KR" sz="4800" b="1" dirty="0" smtClean="0">
                <a:latin typeface="Century Gothic" panose="020B0502020202020204" pitchFamily="34" charset="0"/>
              </a:rPr>
              <a:t>wicks</a:t>
            </a:r>
            <a:endParaRPr lang="en-US" altLang="ko-KR" sz="4800" b="1" dirty="0">
              <a:latin typeface="Century Gothic" panose="020B0502020202020204" pitchFamily="34" charset="0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7955935" y="5654856"/>
            <a:ext cx="141256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2" indent="-342900"/>
            <a:r>
              <a:rPr lang="en-US" altLang="ko-KR" dirty="0" smtClean="0">
                <a:latin typeface="Century Gothic" panose="020B0502020202020204" pitchFamily="34" charset="0"/>
              </a:rPr>
              <a:t>Option:</a:t>
            </a:r>
          </a:p>
          <a:p>
            <a:pPr marL="342900" lvl="2" indent="-342900"/>
            <a:r>
              <a:rPr lang="en-US" altLang="ko-KR" b="1" dirty="0" smtClean="0">
                <a:latin typeface="Century Gothic" panose="020B0502020202020204" pitchFamily="34" charset="0"/>
              </a:rPr>
              <a:t>sticky </a:t>
            </a:r>
            <a:r>
              <a:rPr lang="en-US" altLang="ko-KR" b="1" dirty="0">
                <a:latin typeface="Century Gothic" panose="020B0502020202020204" pitchFamily="34" charset="0"/>
              </a:rPr>
              <a:t>tape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57" y="238646"/>
            <a:ext cx="1152128" cy="109986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321"/>
          <a:stretch/>
        </p:blipFill>
        <p:spPr>
          <a:xfrm>
            <a:off x="2553101" y="1638457"/>
            <a:ext cx="4799797" cy="4016399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8501" y="3674856"/>
            <a:ext cx="1980000" cy="1980000"/>
          </a:xfrm>
          <a:prstGeom prst="rect">
            <a:avLst/>
          </a:prstGeom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0792" y="345666"/>
            <a:ext cx="3600400" cy="9098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36347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3290647" y="5725095"/>
            <a:ext cx="331853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2" indent="-342900"/>
            <a:r>
              <a:rPr lang="en-US" altLang="ko-KR" sz="4400" b="1" dirty="0">
                <a:latin typeface="Century Gothic" panose="020B0502020202020204" pitchFamily="34" charset="0"/>
              </a:rPr>
              <a:t>p</a:t>
            </a:r>
            <a:r>
              <a:rPr lang="en-US" altLang="ko-KR" sz="4400" b="1" dirty="0" smtClean="0">
                <a:latin typeface="Century Gothic" panose="020B0502020202020204" pitchFamily="34" charset="0"/>
              </a:rPr>
              <a:t>aper cups</a:t>
            </a:r>
            <a:endParaRPr lang="en-US" altLang="ko-KR" sz="4400" b="1" dirty="0">
              <a:latin typeface="Century Gothic" panose="020B0502020202020204" pitchFamily="34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57" y="238646"/>
            <a:ext cx="1152128" cy="109986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320" y="1590966"/>
            <a:ext cx="4168648" cy="4168648"/>
          </a:xfrm>
          <a:prstGeom prst="rect">
            <a:avLst/>
          </a:prstGeom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0792" y="345666"/>
            <a:ext cx="3600400" cy="9098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05422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2091042" y="5725095"/>
            <a:ext cx="574227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2" indent="-342900"/>
            <a:r>
              <a:rPr lang="en-US" altLang="ko-KR" sz="4400" b="1" dirty="0" smtClean="0">
                <a:latin typeface="Century Gothic" panose="020B0502020202020204" pitchFamily="34" charset="0"/>
              </a:rPr>
              <a:t>heat </a:t>
            </a:r>
            <a:r>
              <a:rPr lang="en-US" altLang="ko-KR" sz="4400" b="1" dirty="0">
                <a:latin typeface="Century Gothic" panose="020B0502020202020204" pitchFamily="34" charset="0"/>
              </a:rPr>
              <a:t>safe containers</a:t>
            </a: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7" t="5534" r="3679" b="27925"/>
          <a:stretch/>
        </p:blipFill>
        <p:spPr>
          <a:xfrm>
            <a:off x="397182" y="2988791"/>
            <a:ext cx="4380616" cy="2680751"/>
          </a:xfrm>
          <a:prstGeom prst="rect">
            <a:avLst/>
          </a:prstGeom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57" y="238646"/>
            <a:ext cx="1152128" cy="109986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30" t="4952" r="2751" b="11019"/>
          <a:stretch/>
        </p:blipFill>
        <p:spPr>
          <a:xfrm>
            <a:off x="5107973" y="1679605"/>
            <a:ext cx="4171284" cy="4009501"/>
          </a:xfrm>
          <a:prstGeom prst="rect">
            <a:avLst/>
          </a:prstGeom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0792" y="345666"/>
            <a:ext cx="3600400" cy="9098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41841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3096302" y="5725095"/>
            <a:ext cx="372890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2" indent="-342900"/>
            <a:r>
              <a:rPr lang="en-US" altLang="ko-KR" sz="4400" b="1" dirty="0">
                <a:latin typeface="Century Gothic" panose="020B0502020202020204" pitchFamily="34" charset="0"/>
              </a:rPr>
              <a:t>t</a:t>
            </a:r>
            <a:r>
              <a:rPr lang="en-US" altLang="ko-KR" sz="4400" b="1" dirty="0" smtClean="0">
                <a:latin typeface="Century Gothic" panose="020B0502020202020204" pitchFamily="34" charset="0"/>
              </a:rPr>
              <a:t>hermometer</a:t>
            </a:r>
            <a:endParaRPr lang="en-US" altLang="ko-KR" sz="4400" b="1" dirty="0">
              <a:latin typeface="Century Gothic" panose="020B0502020202020204" pitchFamily="34" charset="0"/>
            </a:endParaRPr>
          </a:p>
        </p:txBody>
      </p:sp>
      <p:pic>
        <p:nvPicPr>
          <p:cNvPr id="9" name="내용 개체 틀 8"/>
          <p:cNvPicPr>
            <a:picLocks noGrp="1" noChangeAspect="1"/>
          </p:cNvPicPr>
          <p:nvPr>
            <p:ph idx="4294967295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07" r="7652" b="15488"/>
          <a:stretch/>
        </p:blipFill>
        <p:spPr>
          <a:xfrm rot="5400000">
            <a:off x="2931949" y="1220182"/>
            <a:ext cx="3996858" cy="4941788"/>
          </a:xfrm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57" y="238646"/>
            <a:ext cx="1152128" cy="109986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0792" y="345666"/>
            <a:ext cx="3600400" cy="9098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33282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/>
          <p:cNvPicPr>
            <a:picLocks noGrp="1" noChangeAspect="1"/>
          </p:cNvPicPr>
          <p:nvPr>
            <p:ph idx="4294967295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736"/>
          <a:stretch/>
        </p:blipFill>
        <p:spPr>
          <a:xfrm>
            <a:off x="2561272" y="1764655"/>
            <a:ext cx="4803775" cy="3865761"/>
          </a:xfrm>
        </p:spPr>
      </p:pic>
      <p:sp>
        <p:nvSpPr>
          <p:cNvPr id="4" name="직사각형 3"/>
          <p:cNvSpPr/>
          <p:nvPr/>
        </p:nvSpPr>
        <p:spPr>
          <a:xfrm>
            <a:off x="3101112" y="5725095"/>
            <a:ext cx="372409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2" indent="-342900"/>
            <a:r>
              <a:rPr lang="en-US" altLang="ko-KR" sz="4400" b="1" dirty="0" smtClean="0">
                <a:latin typeface="Century Gothic" panose="020B0502020202020204" pitchFamily="34" charset="0"/>
              </a:rPr>
              <a:t>boiling </a:t>
            </a:r>
            <a:r>
              <a:rPr lang="en-US" altLang="ko-KR" sz="4400" b="1" dirty="0">
                <a:latin typeface="Century Gothic" panose="020B0502020202020204" pitchFamily="34" charset="0"/>
              </a:rPr>
              <a:t>water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57" y="238646"/>
            <a:ext cx="1152128" cy="109986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0792" y="345666"/>
            <a:ext cx="3600400" cy="9098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18043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9275" y="1620639"/>
            <a:ext cx="6267450" cy="4237038"/>
          </a:xfrm>
        </p:spPr>
      </p:pic>
      <p:sp>
        <p:nvSpPr>
          <p:cNvPr id="4" name="직사각형 3"/>
          <p:cNvSpPr/>
          <p:nvPr/>
        </p:nvSpPr>
        <p:spPr>
          <a:xfrm>
            <a:off x="2894069" y="5725095"/>
            <a:ext cx="407515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2" indent="-342900"/>
            <a:r>
              <a:rPr lang="en-US" altLang="ko-KR" sz="4400" b="1" dirty="0">
                <a:latin typeface="Century Gothic" panose="020B0502020202020204" pitchFamily="34" charset="0"/>
              </a:rPr>
              <a:t>w</a:t>
            </a:r>
            <a:r>
              <a:rPr lang="en-US" altLang="ko-KR" sz="4400" b="1" dirty="0" smtClean="0">
                <a:latin typeface="Century Gothic" panose="020B0502020202020204" pitchFamily="34" charset="0"/>
              </a:rPr>
              <a:t>ooden </a:t>
            </a:r>
            <a:r>
              <a:rPr lang="en-US" altLang="ko-KR" sz="4400" b="1" dirty="0">
                <a:latin typeface="Century Gothic" panose="020B0502020202020204" pitchFamily="34" charset="0"/>
              </a:rPr>
              <a:t>sticks</a:t>
            </a:r>
            <a:endParaRPr lang="ko-KR" altLang="en-US" sz="4400" b="1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57" y="238646"/>
            <a:ext cx="1152128" cy="109986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0792" y="345666"/>
            <a:ext cx="3600400" cy="9098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85975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모서리가 둥근 직사각형 55"/>
          <p:cNvSpPr/>
          <p:nvPr/>
        </p:nvSpPr>
        <p:spPr>
          <a:xfrm>
            <a:off x="4157230" y="4189381"/>
            <a:ext cx="1642152" cy="1961226"/>
          </a:xfrm>
          <a:prstGeom prst="roundRect">
            <a:avLst>
              <a:gd name="adj" fmla="val 5346"/>
            </a:avLst>
          </a:prstGeom>
          <a:solidFill>
            <a:srgbClr val="FFCCCC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061" name="그룹 2060"/>
          <p:cNvGrpSpPr/>
          <p:nvPr/>
        </p:nvGrpSpPr>
        <p:grpSpPr>
          <a:xfrm>
            <a:off x="1852605" y="1822483"/>
            <a:ext cx="1460225" cy="1958396"/>
            <a:chOff x="1725212" y="1818893"/>
            <a:chExt cx="1347900" cy="2005279"/>
          </a:xfrm>
          <a:solidFill>
            <a:srgbClr val="FFCCCC"/>
          </a:solidFill>
        </p:grpSpPr>
        <p:sp>
          <p:nvSpPr>
            <p:cNvPr id="32" name="모서리가 둥근 직사각형 31"/>
            <p:cNvSpPr/>
            <p:nvPr/>
          </p:nvSpPr>
          <p:spPr>
            <a:xfrm>
              <a:off x="1725212" y="1818893"/>
              <a:ext cx="1347900" cy="2005279"/>
            </a:xfrm>
            <a:prstGeom prst="roundRect">
              <a:avLst>
                <a:gd name="adj" fmla="val 5346"/>
              </a:avLst>
            </a:prstGeom>
            <a:grpFill/>
            <a:ln>
              <a:solidFill>
                <a:srgbClr val="FF00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" name="직사각형 3"/>
            <p:cNvSpPr/>
            <p:nvPr/>
          </p:nvSpPr>
          <p:spPr>
            <a:xfrm>
              <a:off x="1763688" y="3284984"/>
              <a:ext cx="1270951" cy="378174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marL="342900" lvl="2" indent="-342900" algn="ctr"/>
              <a:r>
                <a:rPr lang="en-US" altLang="ko-KR" dirty="0" smtClean="0">
                  <a:latin typeface="Century Gothic" panose="020B0502020202020204" pitchFamily="34" charset="0"/>
                </a:rPr>
                <a:t>scale</a:t>
              </a:r>
              <a:r>
                <a:rPr lang="ko-KR" altLang="en-US" dirty="0" smtClean="0">
                  <a:latin typeface="Century Gothic" panose="020B0502020202020204" pitchFamily="34" charset="0"/>
                </a:rPr>
                <a:t> </a:t>
              </a:r>
              <a:endParaRPr lang="ko-KR" altLang="en-US" dirty="0">
                <a:latin typeface="Century Gothic" panose="020B0502020202020204" pitchFamily="34" charset="0"/>
              </a:endParaRPr>
            </a:p>
          </p:txBody>
        </p:sp>
        <p:pic>
          <p:nvPicPr>
            <p:cNvPr id="16" name="내용 개체 틀 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63687" y="1865660"/>
              <a:ext cx="1270952" cy="1270952"/>
            </a:xfrm>
            <a:prstGeom prst="rect">
              <a:avLst/>
            </a:prstGeom>
            <a:grpFill/>
          </p:spPr>
        </p:pic>
      </p:grpSp>
      <p:grpSp>
        <p:nvGrpSpPr>
          <p:cNvPr id="2063" name="그룹 2062"/>
          <p:cNvGrpSpPr/>
          <p:nvPr/>
        </p:nvGrpSpPr>
        <p:grpSpPr>
          <a:xfrm>
            <a:off x="7642604" y="4172906"/>
            <a:ext cx="1990916" cy="1958397"/>
            <a:chOff x="6983380" y="4254977"/>
            <a:chExt cx="1837769" cy="2005280"/>
          </a:xfrm>
        </p:grpSpPr>
        <p:sp>
          <p:nvSpPr>
            <p:cNvPr id="43" name="모서리가 둥근 직사각형 42"/>
            <p:cNvSpPr/>
            <p:nvPr/>
          </p:nvSpPr>
          <p:spPr>
            <a:xfrm>
              <a:off x="6983380" y="4254977"/>
              <a:ext cx="1817515" cy="2005280"/>
            </a:xfrm>
            <a:prstGeom prst="roundRect">
              <a:avLst>
                <a:gd name="adj" fmla="val 5346"/>
              </a:avLst>
            </a:prstGeom>
            <a:solidFill>
              <a:srgbClr val="FFCCCC"/>
            </a:solidFill>
            <a:ln>
              <a:solidFill>
                <a:srgbClr val="FF00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7" name="내용 개체 틀 4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136" b="10362"/>
            <a:stretch/>
          </p:blipFill>
          <p:spPr>
            <a:xfrm>
              <a:off x="7020272" y="4329901"/>
              <a:ext cx="1742369" cy="1234774"/>
            </a:xfrm>
            <a:prstGeom prst="rect">
              <a:avLst/>
            </a:prstGeom>
          </p:spPr>
        </p:pic>
        <p:sp>
          <p:nvSpPr>
            <p:cNvPr id="18" name="직사각형 17"/>
            <p:cNvSpPr/>
            <p:nvPr/>
          </p:nvSpPr>
          <p:spPr>
            <a:xfrm>
              <a:off x="6983381" y="5736478"/>
              <a:ext cx="1837768" cy="3781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342900" lvl="2" indent="-342900" algn="ctr"/>
              <a:r>
                <a:rPr lang="en-US" altLang="ko-KR" dirty="0">
                  <a:latin typeface="Century Gothic" panose="020B0502020202020204" pitchFamily="34" charset="0"/>
                </a:rPr>
                <a:t>w</a:t>
              </a:r>
              <a:r>
                <a:rPr lang="en-US" altLang="ko-KR" dirty="0" smtClean="0">
                  <a:latin typeface="Century Gothic" panose="020B0502020202020204" pitchFamily="34" charset="0"/>
                </a:rPr>
                <a:t>ooden </a:t>
              </a:r>
              <a:r>
                <a:rPr lang="en-US" altLang="ko-KR" dirty="0">
                  <a:latin typeface="Century Gothic" panose="020B0502020202020204" pitchFamily="34" charset="0"/>
                </a:rPr>
                <a:t>sticks</a:t>
              </a:r>
              <a:endParaRPr lang="ko-KR" altLang="en-US" dirty="0"/>
            </a:p>
          </p:txBody>
        </p:sp>
      </p:grpSp>
      <p:grpSp>
        <p:nvGrpSpPr>
          <p:cNvPr id="2059" name="그룹 2058"/>
          <p:cNvGrpSpPr/>
          <p:nvPr/>
        </p:nvGrpSpPr>
        <p:grpSpPr>
          <a:xfrm>
            <a:off x="6014358" y="4189381"/>
            <a:ext cx="1460225" cy="1961226"/>
            <a:chOff x="5494621" y="4254977"/>
            <a:chExt cx="1347900" cy="2008176"/>
          </a:xfrm>
        </p:grpSpPr>
        <p:sp>
          <p:nvSpPr>
            <p:cNvPr id="38" name="모서리가 둥근 직사각형 37"/>
            <p:cNvSpPr/>
            <p:nvPr/>
          </p:nvSpPr>
          <p:spPr>
            <a:xfrm>
              <a:off x="5494621" y="4254977"/>
              <a:ext cx="1347900" cy="2008176"/>
            </a:xfrm>
            <a:prstGeom prst="roundRect">
              <a:avLst>
                <a:gd name="adj" fmla="val 5346"/>
              </a:avLst>
            </a:prstGeom>
            <a:solidFill>
              <a:srgbClr val="FFCCCC"/>
            </a:solidFill>
            <a:ln>
              <a:solidFill>
                <a:srgbClr val="FF00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8" name="내용 개체 틀 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33095" y="4335307"/>
              <a:ext cx="1270952" cy="1270952"/>
            </a:xfrm>
            <a:prstGeom prst="rect">
              <a:avLst/>
            </a:prstGeom>
          </p:spPr>
        </p:pic>
        <p:sp>
          <p:nvSpPr>
            <p:cNvPr id="19" name="직사각형 18"/>
            <p:cNvSpPr/>
            <p:nvPr/>
          </p:nvSpPr>
          <p:spPr>
            <a:xfrm>
              <a:off x="5559975" y="5567621"/>
              <a:ext cx="1244072" cy="66180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342900" lvl="2" indent="-342900"/>
              <a:r>
                <a:rPr lang="en-US" altLang="ko-KR" dirty="0" smtClean="0">
                  <a:latin typeface="Century Gothic" panose="020B0502020202020204" pitchFamily="34" charset="0"/>
                </a:rPr>
                <a:t>boiling </a:t>
              </a:r>
            </a:p>
            <a:p>
              <a:pPr marL="342900" lvl="2" indent="-342900"/>
              <a:r>
                <a:rPr lang="en-US" altLang="ko-KR" dirty="0" smtClean="0">
                  <a:latin typeface="Century Gothic" panose="020B0502020202020204" pitchFamily="34" charset="0"/>
                </a:rPr>
                <a:t>water</a:t>
              </a:r>
              <a:endParaRPr lang="en-US" altLang="ko-KR" dirty="0">
                <a:latin typeface="Century Gothic" panose="020B0502020202020204" pitchFamily="34" charset="0"/>
              </a:endParaRPr>
            </a:p>
          </p:txBody>
        </p:sp>
      </p:grpSp>
      <p:grpSp>
        <p:nvGrpSpPr>
          <p:cNvPr id="2052" name="그룹 2051"/>
          <p:cNvGrpSpPr/>
          <p:nvPr/>
        </p:nvGrpSpPr>
        <p:grpSpPr>
          <a:xfrm>
            <a:off x="6562809" y="1807225"/>
            <a:ext cx="1460225" cy="1988911"/>
            <a:chOff x="6034621" y="1787647"/>
            <a:chExt cx="1347900" cy="2036524"/>
          </a:xfrm>
          <a:solidFill>
            <a:srgbClr val="FFCCCC"/>
          </a:solidFill>
        </p:grpSpPr>
        <p:sp>
          <p:nvSpPr>
            <p:cNvPr id="35" name="모서리가 둥근 직사각형 34"/>
            <p:cNvSpPr/>
            <p:nvPr/>
          </p:nvSpPr>
          <p:spPr>
            <a:xfrm>
              <a:off x="6034621" y="1787647"/>
              <a:ext cx="1347900" cy="2036524"/>
            </a:xfrm>
            <a:prstGeom prst="roundRect">
              <a:avLst>
                <a:gd name="adj" fmla="val 5346"/>
              </a:avLst>
            </a:prstGeom>
            <a:grpFill/>
            <a:ln>
              <a:solidFill>
                <a:srgbClr val="FF00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3" name="내용 개체 틀 4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5406"/>
            <a:stretch/>
          </p:blipFill>
          <p:spPr>
            <a:xfrm rot="16200000">
              <a:off x="6087085" y="1884540"/>
              <a:ext cx="1276682" cy="1145387"/>
            </a:xfrm>
            <a:prstGeom prst="rect">
              <a:avLst/>
            </a:prstGeom>
            <a:grpFill/>
          </p:spPr>
        </p:pic>
        <p:sp>
          <p:nvSpPr>
            <p:cNvPr id="24" name="직사각형 23"/>
            <p:cNvSpPr/>
            <p:nvPr/>
          </p:nvSpPr>
          <p:spPr>
            <a:xfrm>
              <a:off x="6152730" y="3284984"/>
              <a:ext cx="1111681" cy="378174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marL="342900" lvl="2" indent="-342900" algn="ctr"/>
              <a:r>
                <a:rPr lang="en-US" altLang="ko-KR" dirty="0" smtClean="0">
                  <a:latin typeface="Century Gothic" panose="020B0502020202020204" pitchFamily="34" charset="0"/>
                </a:rPr>
                <a:t>wicks</a:t>
              </a:r>
              <a:endParaRPr lang="en-US" altLang="ko-KR" dirty="0">
                <a:latin typeface="Century Gothic" panose="020B0502020202020204" pitchFamily="34" charset="0"/>
              </a:endParaRPr>
            </a:p>
          </p:txBody>
        </p:sp>
      </p:grpSp>
      <p:grpSp>
        <p:nvGrpSpPr>
          <p:cNvPr id="2051" name="그룹 2050"/>
          <p:cNvGrpSpPr/>
          <p:nvPr/>
        </p:nvGrpSpPr>
        <p:grpSpPr>
          <a:xfrm>
            <a:off x="3420337" y="1822481"/>
            <a:ext cx="1460225" cy="1983558"/>
            <a:chOff x="4598266" y="1509043"/>
            <a:chExt cx="1347900" cy="2031043"/>
          </a:xfrm>
          <a:solidFill>
            <a:srgbClr val="FFCCCC"/>
          </a:solidFill>
        </p:grpSpPr>
        <p:sp>
          <p:nvSpPr>
            <p:cNvPr id="34" name="모서리가 둥근 직사각형 33"/>
            <p:cNvSpPr/>
            <p:nvPr/>
          </p:nvSpPr>
          <p:spPr>
            <a:xfrm>
              <a:off x="4598266" y="1509043"/>
              <a:ext cx="1347900" cy="2031043"/>
            </a:xfrm>
            <a:prstGeom prst="roundRect">
              <a:avLst>
                <a:gd name="adj" fmla="val 5346"/>
              </a:avLst>
            </a:prstGeom>
            <a:grpFill/>
            <a:ln>
              <a:solidFill>
                <a:srgbClr val="FF00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4" name="내용 개체 틀 6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475" r="8437"/>
            <a:stretch/>
          </p:blipFill>
          <p:spPr>
            <a:xfrm rot="5400000">
              <a:off x="4638544" y="1596128"/>
              <a:ext cx="1267341" cy="1256419"/>
            </a:xfrm>
            <a:prstGeom prst="rect">
              <a:avLst/>
            </a:prstGeom>
            <a:grpFill/>
          </p:spPr>
        </p:pic>
        <p:sp>
          <p:nvSpPr>
            <p:cNvPr id="25" name="직사각형 24"/>
            <p:cNvSpPr/>
            <p:nvPr/>
          </p:nvSpPr>
          <p:spPr>
            <a:xfrm>
              <a:off x="4652182" y="3000899"/>
              <a:ext cx="1248244" cy="378174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marL="342900" lvl="2" indent="-342900" algn="ctr"/>
              <a:r>
                <a:rPr lang="en-US" altLang="ko-KR" dirty="0" smtClean="0">
                  <a:latin typeface="Century Gothic" panose="020B0502020202020204" pitchFamily="34" charset="0"/>
                </a:rPr>
                <a:t>coloring</a:t>
              </a:r>
              <a:endParaRPr lang="en-US" altLang="ko-KR" dirty="0">
                <a:latin typeface="Century Gothic" panose="020B0502020202020204" pitchFamily="34" charset="0"/>
              </a:endParaRPr>
            </a:p>
          </p:txBody>
        </p:sp>
      </p:grpSp>
      <p:grpSp>
        <p:nvGrpSpPr>
          <p:cNvPr id="2058" name="그룹 2057"/>
          <p:cNvGrpSpPr/>
          <p:nvPr/>
        </p:nvGrpSpPr>
        <p:grpSpPr>
          <a:xfrm>
            <a:off x="307388" y="1822482"/>
            <a:ext cx="1460225" cy="1958397"/>
            <a:chOff x="320062" y="1818892"/>
            <a:chExt cx="1347900" cy="2005280"/>
          </a:xfrm>
          <a:solidFill>
            <a:srgbClr val="FFCCCC"/>
          </a:solidFill>
        </p:grpSpPr>
        <p:sp>
          <p:nvSpPr>
            <p:cNvPr id="28" name="모서리가 둥근 직사각형 27"/>
            <p:cNvSpPr/>
            <p:nvPr/>
          </p:nvSpPr>
          <p:spPr>
            <a:xfrm>
              <a:off x="320062" y="1818892"/>
              <a:ext cx="1347900" cy="2005280"/>
            </a:xfrm>
            <a:prstGeom prst="roundRect">
              <a:avLst>
                <a:gd name="adj" fmla="val 5346"/>
              </a:avLst>
            </a:prstGeom>
            <a:grpFill/>
            <a:ln>
              <a:solidFill>
                <a:srgbClr val="FF00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7" name="내용 개체 틀 7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46" r="1647"/>
            <a:stretch/>
          </p:blipFill>
          <p:spPr>
            <a:xfrm rot="5400000">
              <a:off x="358536" y="1887451"/>
              <a:ext cx="1270953" cy="1234593"/>
            </a:xfrm>
            <a:prstGeom prst="rect">
              <a:avLst/>
            </a:prstGeom>
            <a:grpFill/>
          </p:spPr>
        </p:pic>
        <p:sp>
          <p:nvSpPr>
            <p:cNvPr id="27" name="직사각형 26"/>
            <p:cNvSpPr/>
            <p:nvPr/>
          </p:nvSpPr>
          <p:spPr>
            <a:xfrm>
              <a:off x="385079" y="3284984"/>
              <a:ext cx="1234593" cy="378174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marL="342900" lvl="2" indent="-342900" algn="ctr"/>
              <a:r>
                <a:rPr lang="en-US" altLang="ko-KR" dirty="0">
                  <a:latin typeface="Century Gothic" panose="020B0502020202020204" pitchFamily="34" charset="0"/>
                </a:rPr>
                <a:t>s</a:t>
              </a:r>
              <a:r>
                <a:rPr lang="en-US" altLang="ko-KR" dirty="0" smtClean="0">
                  <a:latin typeface="Century Gothic" panose="020B0502020202020204" pitchFamily="34" charset="0"/>
                </a:rPr>
                <a:t>oy </a:t>
              </a:r>
              <a:r>
                <a:rPr lang="en-US" altLang="ko-KR" dirty="0">
                  <a:latin typeface="Century Gothic" panose="020B0502020202020204" pitchFamily="34" charset="0"/>
                </a:rPr>
                <a:t>wax</a:t>
              </a:r>
            </a:p>
          </p:txBody>
        </p:sp>
      </p:grpSp>
      <p:pic>
        <p:nvPicPr>
          <p:cNvPr id="61" name="내용 개체 틀 8"/>
          <p:cNvPicPr>
            <a:picLocks noGrp="1" noChangeAspect="1"/>
          </p:cNvPicPr>
          <p:nvPr>
            <p:ph idx="4294967295"/>
          </p:nvPr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87" t="13545" r="27074" b="19328"/>
          <a:stretch/>
        </p:blipFill>
        <p:spPr>
          <a:xfrm rot="5400000">
            <a:off x="4570350" y="4082863"/>
            <a:ext cx="857250" cy="1520825"/>
          </a:xfrm>
        </p:spPr>
      </p:pic>
      <p:sp>
        <p:nvSpPr>
          <p:cNvPr id="20" name="직사각형 19"/>
          <p:cNvSpPr/>
          <p:nvPr/>
        </p:nvSpPr>
        <p:spPr>
          <a:xfrm>
            <a:off x="4112085" y="5648451"/>
            <a:ext cx="16562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2" indent="-342900" algn="ctr"/>
            <a:r>
              <a:rPr lang="en-US" altLang="ko-KR" dirty="0">
                <a:latin typeface="Century Gothic" panose="020B0502020202020204" pitchFamily="34" charset="0"/>
              </a:rPr>
              <a:t>t</a:t>
            </a:r>
            <a:r>
              <a:rPr lang="en-US" altLang="ko-KR" dirty="0" smtClean="0">
                <a:latin typeface="Century Gothic" panose="020B0502020202020204" pitchFamily="34" charset="0"/>
              </a:rPr>
              <a:t>hermometer</a:t>
            </a:r>
            <a:endParaRPr lang="en-US" altLang="ko-KR" dirty="0">
              <a:latin typeface="Century Gothic" panose="020B0502020202020204" pitchFamily="34" charset="0"/>
            </a:endParaRPr>
          </a:p>
        </p:txBody>
      </p:sp>
      <p:pic>
        <p:nvPicPr>
          <p:cNvPr id="49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57" y="238646"/>
            <a:ext cx="1152128" cy="109986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" name="그룹 8"/>
          <p:cNvGrpSpPr/>
          <p:nvPr/>
        </p:nvGrpSpPr>
        <p:grpSpPr>
          <a:xfrm>
            <a:off x="8109158" y="1797321"/>
            <a:ext cx="1460225" cy="1983557"/>
            <a:chOff x="8109158" y="1797321"/>
            <a:chExt cx="1460225" cy="1983557"/>
          </a:xfrm>
        </p:grpSpPr>
        <p:grpSp>
          <p:nvGrpSpPr>
            <p:cNvPr id="2053" name="그룹 2052"/>
            <p:cNvGrpSpPr/>
            <p:nvPr/>
          </p:nvGrpSpPr>
          <p:grpSpPr>
            <a:xfrm>
              <a:off x="8109158" y="1797321"/>
              <a:ext cx="1460225" cy="1983557"/>
              <a:chOff x="7452319" y="2155042"/>
              <a:chExt cx="1347900" cy="2031042"/>
            </a:xfrm>
            <a:solidFill>
              <a:srgbClr val="FFCCCC"/>
            </a:solidFill>
          </p:grpSpPr>
          <p:sp>
            <p:nvSpPr>
              <p:cNvPr id="36" name="모서리가 둥근 직사각형 35"/>
              <p:cNvSpPr/>
              <p:nvPr/>
            </p:nvSpPr>
            <p:spPr>
              <a:xfrm>
                <a:off x="7452319" y="2155042"/>
                <a:ext cx="1347900" cy="2031042"/>
              </a:xfrm>
              <a:prstGeom prst="roundRect">
                <a:avLst>
                  <a:gd name="adj" fmla="val 5346"/>
                </a:avLst>
              </a:prstGeom>
              <a:grpFill/>
              <a:ln>
                <a:solidFill>
                  <a:srgbClr val="FF006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3" name="직사각형 22"/>
              <p:cNvSpPr/>
              <p:nvPr/>
            </p:nvSpPr>
            <p:spPr>
              <a:xfrm>
                <a:off x="7505322" y="3656629"/>
                <a:ext cx="1287631" cy="378174"/>
              </a:xfrm>
              <a:prstGeom prst="rect">
                <a:avLst/>
              </a:prstGeom>
              <a:grpFill/>
            </p:spPr>
            <p:txBody>
              <a:bodyPr wrap="none">
                <a:spAutoFit/>
              </a:bodyPr>
              <a:lstStyle/>
              <a:p>
                <a:pPr marL="342900" lvl="2" indent="-342900"/>
                <a:r>
                  <a:rPr lang="en-US" altLang="ko-KR" dirty="0">
                    <a:latin typeface="Century Gothic" panose="020B0502020202020204" pitchFamily="34" charset="0"/>
                  </a:rPr>
                  <a:t>s</a:t>
                </a:r>
                <a:r>
                  <a:rPr lang="en-US" altLang="ko-KR" dirty="0" smtClean="0">
                    <a:latin typeface="Century Gothic" panose="020B0502020202020204" pitchFamily="34" charset="0"/>
                  </a:rPr>
                  <a:t>ticky </a:t>
                </a:r>
                <a:r>
                  <a:rPr lang="en-US" altLang="ko-KR" dirty="0">
                    <a:latin typeface="Century Gothic" panose="020B0502020202020204" pitchFamily="34" charset="0"/>
                  </a:rPr>
                  <a:t>tape</a:t>
                </a:r>
              </a:p>
            </p:txBody>
          </p:sp>
        </p:grpSp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25384" y="1841544"/>
              <a:ext cx="1227772" cy="1227772"/>
            </a:xfrm>
            <a:prstGeom prst="rect">
              <a:avLst/>
            </a:prstGeom>
          </p:spPr>
        </p:pic>
      </p:grpSp>
      <p:grpSp>
        <p:nvGrpSpPr>
          <p:cNvPr id="10" name="그룹 9"/>
          <p:cNvGrpSpPr/>
          <p:nvPr/>
        </p:nvGrpSpPr>
        <p:grpSpPr>
          <a:xfrm>
            <a:off x="327725" y="4200584"/>
            <a:ext cx="1968975" cy="1976337"/>
            <a:chOff x="327725" y="4200584"/>
            <a:chExt cx="1968975" cy="1976337"/>
          </a:xfrm>
        </p:grpSpPr>
        <p:grpSp>
          <p:nvGrpSpPr>
            <p:cNvPr id="2054" name="그룹 2053"/>
            <p:cNvGrpSpPr/>
            <p:nvPr/>
          </p:nvGrpSpPr>
          <p:grpSpPr>
            <a:xfrm>
              <a:off x="327725" y="4200584"/>
              <a:ext cx="1968975" cy="1976337"/>
              <a:chOff x="314864" y="4063049"/>
              <a:chExt cx="1817515" cy="2023649"/>
            </a:xfrm>
          </p:grpSpPr>
          <p:sp>
            <p:nvSpPr>
              <p:cNvPr id="41" name="모서리가 둥근 직사각형 40"/>
              <p:cNvSpPr/>
              <p:nvPr/>
            </p:nvSpPr>
            <p:spPr>
              <a:xfrm>
                <a:off x="314864" y="4063049"/>
                <a:ext cx="1817515" cy="2005280"/>
              </a:xfrm>
              <a:prstGeom prst="roundRect">
                <a:avLst>
                  <a:gd name="adj" fmla="val 5346"/>
                </a:avLst>
              </a:prstGeom>
              <a:solidFill>
                <a:srgbClr val="FFCCCC"/>
              </a:solidFill>
              <a:ln>
                <a:solidFill>
                  <a:srgbClr val="FF006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pic>
            <p:nvPicPr>
              <p:cNvPr id="11" name="그림 10"/>
              <p:cNvPicPr>
                <a:picLocks noChangeAspect="1"/>
              </p:cNvPicPr>
              <p:nvPr/>
            </p:nvPicPr>
            <p:blipFill rotWithShape="1"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887" t="5534" r="3679" b="27925"/>
              <a:stretch/>
            </p:blipFill>
            <p:spPr>
              <a:xfrm>
                <a:off x="356444" y="4721126"/>
                <a:ext cx="1008111" cy="731827"/>
              </a:xfrm>
              <a:prstGeom prst="rect">
                <a:avLst/>
              </a:prstGeom>
            </p:spPr>
          </p:pic>
          <p:sp>
            <p:nvSpPr>
              <p:cNvPr id="21" name="직사각형 20"/>
              <p:cNvSpPr/>
              <p:nvPr/>
            </p:nvSpPr>
            <p:spPr>
              <a:xfrm>
                <a:off x="323527" y="5424894"/>
                <a:ext cx="1800191" cy="66180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lvl="2" indent="-342900" algn="ctr"/>
                <a:r>
                  <a:rPr lang="en-US" altLang="ko-KR" dirty="0" smtClean="0">
                    <a:latin typeface="Century Gothic" panose="020B0502020202020204" pitchFamily="34" charset="0"/>
                  </a:rPr>
                  <a:t>heat </a:t>
                </a:r>
                <a:r>
                  <a:rPr lang="en-US" altLang="ko-KR" dirty="0">
                    <a:latin typeface="Century Gothic" panose="020B0502020202020204" pitchFamily="34" charset="0"/>
                  </a:rPr>
                  <a:t>safe </a:t>
                </a:r>
                <a:endParaRPr lang="en-US" altLang="ko-KR" dirty="0" smtClean="0">
                  <a:latin typeface="Century Gothic" panose="020B0502020202020204" pitchFamily="34" charset="0"/>
                </a:endParaRPr>
              </a:p>
              <a:p>
                <a:pPr marL="342900" lvl="2" indent="-342900" algn="ctr"/>
                <a:r>
                  <a:rPr lang="en-US" altLang="ko-KR" dirty="0" smtClean="0">
                    <a:latin typeface="Century Gothic" panose="020B0502020202020204" pitchFamily="34" charset="0"/>
                  </a:rPr>
                  <a:t>containers</a:t>
                </a:r>
                <a:endParaRPr lang="en-US" altLang="ko-KR" dirty="0">
                  <a:latin typeface="Century Gothic" panose="020B0502020202020204" pitchFamily="34" charset="0"/>
                </a:endParaRPr>
              </a:p>
            </p:txBody>
          </p:sp>
        </p:grpSp>
        <p:pic>
          <p:nvPicPr>
            <p:cNvPr id="3" name="그림 2"/>
            <p:cNvPicPr>
              <a:picLocks noChangeAspect="1"/>
            </p:cNvPicPr>
            <p:nvPr/>
          </p:nvPicPr>
          <p:blipFill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139" t="3122" r="3194" b="8908"/>
            <a:stretch/>
          </p:blipFill>
          <p:spPr>
            <a:xfrm>
              <a:off x="1464889" y="4318061"/>
              <a:ext cx="753377" cy="723000"/>
            </a:xfrm>
            <a:prstGeom prst="rect">
              <a:avLst/>
            </a:prstGeom>
          </p:spPr>
        </p:pic>
      </p:grpSp>
      <p:grpSp>
        <p:nvGrpSpPr>
          <p:cNvPr id="12" name="그룹 11"/>
          <p:cNvGrpSpPr/>
          <p:nvPr/>
        </p:nvGrpSpPr>
        <p:grpSpPr>
          <a:xfrm>
            <a:off x="2482028" y="4200499"/>
            <a:ext cx="1534868" cy="1961312"/>
            <a:chOff x="2482028" y="4200499"/>
            <a:chExt cx="1534868" cy="1961312"/>
          </a:xfrm>
        </p:grpSpPr>
        <p:grpSp>
          <p:nvGrpSpPr>
            <p:cNvPr id="2060" name="그룹 2059"/>
            <p:cNvGrpSpPr/>
            <p:nvPr/>
          </p:nvGrpSpPr>
          <p:grpSpPr>
            <a:xfrm>
              <a:off x="2482028" y="4200499"/>
              <a:ext cx="1534868" cy="1961312"/>
              <a:chOff x="2335642" y="4254889"/>
              <a:chExt cx="1416801" cy="2008264"/>
            </a:xfrm>
            <a:solidFill>
              <a:srgbClr val="FFCCCC"/>
            </a:solidFill>
          </p:grpSpPr>
          <p:sp>
            <p:nvSpPr>
              <p:cNvPr id="44" name="모서리가 둥근 직사각형 43"/>
              <p:cNvSpPr/>
              <p:nvPr/>
            </p:nvSpPr>
            <p:spPr>
              <a:xfrm>
                <a:off x="2335642" y="4254889"/>
                <a:ext cx="1347900" cy="2008264"/>
              </a:xfrm>
              <a:prstGeom prst="roundRect">
                <a:avLst>
                  <a:gd name="adj" fmla="val 5346"/>
                </a:avLst>
              </a:prstGeom>
              <a:solidFill>
                <a:srgbClr val="FFCCCC"/>
              </a:solidFill>
              <a:ln>
                <a:solidFill>
                  <a:srgbClr val="FF006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2" name="직사각형 21"/>
              <p:cNvSpPr/>
              <p:nvPr/>
            </p:nvSpPr>
            <p:spPr>
              <a:xfrm>
                <a:off x="2356596" y="5732736"/>
                <a:ext cx="1395847" cy="37817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342900" lvl="2" indent="-342900"/>
                <a:r>
                  <a:rPr lang="en-US" altLang="ko-KR" dirty="0">
                    <a:latin typeface="Century Gothic" panose="020B0502020202020204" pitchFamily="34" charset="0"/>
                  </a:rPr>
                  <a:t>p</a:t>
                </a:r>
                <a:r>
                  <a:rPr lang="en-US" altLang="ko-KR" dirty="0" smtClean="0">
                    <a:latin typeface="Century Gothic" panose="020B0502020202020204" pitchFamily="34" charset="0"/>
                  </a:rPr>
                  <a:t>aper cups</a:t>
                </a:r>
                <a:endParaRPr lang="en-US" altLang="ko-KR" dirty="0">
                  <a:latin typeface="Century Gothic" panose="020B0502020202020204" pitchFamily="34" charset="0"/>
                </a:endParaRPr>
              </a:p>
            </p:txBody>
          </p:sp>
        </p:grpSp>
        <p:pic>
          <p:nvPicPr>
            <p:cNvPr id="48" name="그림 47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21840" y="4267851"/>
              <a:ext cx="1380600" cy="1380600"/>
            </a:xfrm>
            <a:prstGeom prst="rect">
              <a:avLst/>
            </a:prstGeom>
          </p:spPr>
        </p:pic>
      </p:grpSp>
      <p:grpSp>
        <p:nvGrpSpPr>
          <p:cNvPr id="6" name="그룹 5"/>
          <p:cNvGrpSpPr/>
          <p:nvPr/>
        </p:nvGrpSpPr>
        <p:grpSpPr>
          <a:xfrm>
            <a:off x="4978306" y="1821488"/>
            <a:ext cx="1460225" cy="1985968"/>
            <a:chOff x="3424766" y="1794911"/>
            <a:chExt cx="1460225" cy="1985968"/>
          </a:xfrm>
        </p:grpSpPr>
        <p:grpSp>
          <p:nvGrpSpPr>
            <p:cNvPr id="2049" name="그룹 2048"/>
            <p:cNvGrpSpPr/>
            <p:nvPr/>
          </p:nvGrpSpPr>
          <p:grpSpPr>
            <a:xfrm>
              <a:off x="3424766" y="1794911"/>
              <a:ext cx="1460225" cy="1985968"/>
              <a:chOff x="3163880" y="1509043"/>
              <a:chExt cx="1347900" cy="2033511"/>
            </a:xfrm>
            <a:solidFill>
              <a:srgbClr val="FFCCCC"/>
            </a:solidFill>
          </p:grpSpPr>
          <p:sp>
            <p:nvSpPr>
              <p:cNvPr id="33" name="모서리가 둥근 직사각형 32"/>
              <p:cNvSpPr/>
              <p:nvPr/>
            </p:nvSpPr>
            <p:spPr>
              <a:xfrm>
                <a:off x="3163880" y="1509043"/>
                <a:ext cx="1347900" cy="2033511"/>
              </a:xfrm>
              <a:prstGeom prst="roundRect">
                <a:avLst>
                  <a:gd name="adj" fmla="val 5346"/>
                </a:avLst>
              </a:prstGeom>
              <a:grpFill/>
              <a:ln>
                <a:solidFill>
                  <a:srgbClr val="FF006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6" name="직사각형 25"/>
              <p:cNvSpPr/>
              <p:nvPr/>
            </p:nvSpPr>
            <p:spPr>
              <a:xfrm>
                <a:off x="3236852" y="2861091"/>
                <a:ext cx="1204768" cy="661804"/>
              </a:xfrm>
              <a:prstGeom prst="rect">
                <a:avLst/>
              </a:prstGeom>
              <a:grpFill/>
            </p:spPr>
            <p:txBody>
              <a:bodyPr wrap="none">
                <a:spAutoFit/>
              </a:bodyPr>
              <a:lstStyle/>
              <a:p>
                <a:pPr marL="342900" lvl="2" indent="-342900"/>
                <a:r>
                  <a:rPr lang="en-US" altLang="ko-KR" dirty="0" smtClean="0">
                    <a:latin typeface="Century Gothic" panose="020B0502020202020204" pitchFamily="34" charset="0"/>
                  </a:rPr>
                  <a:t>candle </a:t>
                </a:r>
              </a:p>
              <a:p>
                <a:pPr marL="342900" lvl="2" indent="-342900"/>
                <a:r>
                  <a:rPr lang="en-US" altLang="ko-KR" dirty="0" smtClean="0">
                    <a:latin typeface="Century Gothic" panose="020B0502020202020204" pitchFamily="34" charset="0"/>
                  </a:rPr>
                  <a:t>fragrance</a:t>
                </a:r>
                <a:endParaRPr lang="en-US" altLang="ko-KR" dirty="0">
                  <a:latin typeface="Century Gothic" panose="020B0502020202020204" pitchFamily="34" charset="0"/>
                </a:endParaRPr>
              </a:p>
            </p:txBody>
          </p:sp>
        </p:grpSp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33426" y="1867741"/>
              <a:ext cx="1247607" cy="1241653"/>
            </a:xfrm>
            <a:prstGeom prst="rect">
              <a:avLst/>
            </a:prstGeom>
          </p:spPr>
        </p:pic>
      </p:grpSp>
      <p:pic>
        <p:nvPicPr>
          <p:cNvPr id="53" name="Picture 2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0792" y="345666"/>
            <a:ext cx="3600400" cy="9098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77420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 animBg="1"/>
      <p:bldP spid="2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80" y="4242919"/>
            <a:ext cx="2592288" cy="1949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113240" y="1548631"/>
            <a:ext cx="2592288" cy="1949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550" b="15766"/>
          <a:stretch/>
        </p:blipFill>
        <p:spPr>
          <a:xfrm>
            <a:off x="2598003" y="2196703"/>
            <a:ext cx="4731261" cy="32023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560" y="396502"/>
            <a:ext cx="7920880" cy="7377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35381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다이어그램 11"/>
          <p:cNvGraphicFramePr/>
          <p:nvPr>
            <p:extLst>
              <p:ext uri="{D42A27DB-BD31-4B8C-83A1-F6EECF244321}">
                <p14:modId xmlns:p14="http://schemas.microsoft.com/office/powerpoint/2010/main" val="3485106032"/>
              </p:ext>
            </p:extLst>
          </p:nvPr>
        </p:nvGraphicFramePr>
        <p:xfrm>
          <a:off x="516120" y="1620639"/>
          <a:ext cx="8873761" cy="4824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그림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874" y="180479"/>
            <a:ext cx="1241742" cy="122413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5989" y="423682"/>
            <a:ext cx="7920880" cy="7377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565" y="1692647"/>
            <a:ext cx="2253600" cy="47683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25581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5"/>
          <p:cNvGrpSpPr/>
          <p:nvPr/>
        </p:nvGrpSpPr>
        <p:grpSpPr>
          <a:xfrm>
            <a:off x="2677920" y="264903"/>
            <a:ext cx="6766384" cy="1058101"/>
            <a:chOff x="2087469" y="1537"/>
            <a:chExt cx="5927414" cy="1306157"/>
          </a:xfrm>
        </p:grpSpPr>
        <p:sp>
          <p:nvSpPr>
            <p:cNvPr id="10" name="양쪽 모서리가 둥근 사각형 9"/>
            <p:cNvSpPr/>
            <p:nvPr/>
          </p:nvSpPr>
          <p:spPr>
            <a:xfrm rot="5400000">
              <a:off x="4398097" y="-2309091"/>
              <a:ext cx="1306157" cy="5927414"/>
            </a:xfrm>
            <a:prstGeom prst="round2SameRect">
              <a:avLst/>
            </a:prstGeom>
            <a:solidFill>
              <a:srgbClr val="00B050">
                <a:alpha val="90000"/>
              </a:srgbClr>
            </a:solidFill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1" name="양쪽 모서리가 둥근 사각형 4"/>
            <p:cNvSpPr/>
            <p:nvPr/>
          </p:nvSpPr>
          <p:spPr>
            <a:xfrm>
              <a:off x="2087469" y="65298"/>
              <a:ext cx="5863653" cy="117863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47650" tIns="123825" rIns="247650" bIns="123825" numCol="1" spcCol="1270" anchor="ctr" anchorCtr="0">
              <a:noAutofit/>
            </a:bodyPr>
            <a:lstStyle/>
            <a:p>
              <a:pPr marL="228600" lvl="1" indent="-228600" algn="l" defTabSz="8890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2400" b="1" kern="1200" dirty="0" smtClean="0">
                  <a:latin typeface="Century Gothic" panose="020B0502020202020204" pitchFamily="34" charset="0"/>
                </a:rPr>
                <a:t>Melt</a:t>
              </a:r>
              <a:r>
                <a:rPr lang="en-US" altLang="ko-KR" kern="1200" dirty="0" smtClean="0">
                  <a:latin typeface="Century Gothic" panose="020B0502020202020204" pitchFamily="34" charset="0"/>
                </a:rPr>
                <a:t> the soy wax </a:t>
              </a:r>
              <a:r>
                <a:rPr lang="en-US" altLang="ko-KR" kern="1200" dirty="0" smtClean="0">
                  <a:solidFill>
                    <a:schemeClr val="bg1">
                      <a:lumMod val="85000"/>
                    </a:schemeClr>
                  </a:solidFill>
                  <a:latin typeface="Century Gothic" panose="020B0502020202020204" pitchFamily="34" charset="0"/>
                </a:rPr>
                <a:t>in boiling water</a:t>
              </a:r>
              <a:r>
                <a:rPr lang="en-US" altLang="ko-KR" kern="1200" dirty="0" smtClean="0">
                  <a:latin typeface="Century Gothic" panose="020B0502020202020204" pitchFamily="34" charset="0"/>
                </a:rPr>
                <a:t>.</a:t>
              </a:r>
              <a:endParaRPr lang="ko-KR" altLang="en-US" kern="1200" dirty="0"/>
            </a:p>
            <a:p>
              <a:pPr marL="228600" lvl="1" indent="-228600" algn="l" defTabSz="8890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2400" b="1" kern="1200" dirty="0" smtClean="0">
                  <a:latin typeface="Century Gothic" panose="020B0502020202020204" pitchFamily="34" charset="0"/>
                </a:rPr>
                <a:t>Make</a:t>
              </a:r>
              <a:r>
                <a:rPr lang="en-US" altLang="ko-KR" b="1" kern="1200" dirty="0" smtClean="0">
                  <a:latin typeface="Century Gothic" panose="020B0502020202020204" pitchFamily="34" charset="0"/>
                </a:rPr>
                <a:t> </a:t>
              </a:r>
              <a:r>
                <a:rPr lang="en-US" altLang="ko-KR" kern="1200" dirty="0" smtClean="0">
                  <a:latin typeface="Century Gothic" panose="020B0502020202020204" pitchFamily="34" charset="0"/>
                </a:rPr>
                <a:t>it</a:t>
              </a:r>
              <a:r>
                <a:rPr lang="en-US" altLang="ko-KR" b="1" kern="1200" dirty="0" smtClean="0">
                  <a:latin typeface="Century Gothic" panose="020B0502020202020204" pitchFamily="34" charset="0"/>
                </a:rPr>
                <a:t> </a:t>
              </a:r>
              <a:r>
                <a:rPr lang="en-US" altLang="ko-KR" sz="2400" b="1" kern="1200" dirty="0" smtClean="0">
                  <a:latin typeface="Century Gothic" panose="020B0502020202020204" pitchFamily="34" charset="0"/>
                </a:rPr>
                <a:t>cool</a:t>
              </a:r>
              <a:r>
                <a:rPr lang="en-US" altLang="ko-KR" kern="1200" dirty="0" smtClean="0">
                  <a:latin typeface="Century Gothic" panose="020B0502020202020204" pitchFamily="34" charset="0"/>
                </a:rPr>
                <a:t>. (Wait it until about 65 degrees.)</a:t>
              </a:r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416496" y="264903"/>
            <a:ext cx="2231842" cy="1058102"/>
            <a:chOff x="0" y="85097"/>
            <a:chExt cx="2060162" cy="1139034"/>
          </a:xfrm>
        </p:grpSpPr>
        <p:sp>
          <p:nvSpPr>
            <p:cNvPr id="8" name="모서리가 둥근 직사각형 7"/>
            <p:cNvSpPr/>
            <p:nvPr/>
          </p:nvSpPr>
          <p:spPr>
            <a:xfrm>
              <a:off x="0" y="85097"/>
              <a:ext cx="2060162" cy="113903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모서리가 둥근 직사각형 6"/>
            <p:cNvSpPr/>
            <p:nvPr/>
          </p:nvSpPr>
          <p:spPr>
            <a:xfrm>
              <a:off x="55603" y="140700"/>
              <a:ext cx="1948956" cy="102782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1920" tIns="60960" rIns="121920" bIns="60960" numCol="1" spcCol="1270" anchor="ctr" anchorCtr="0">
              <a:noAutofit/>
            </a:bodyPr>
            <a:lstStyle/>
            <a:p>
              <a:pPr lvl="0" algn="r" defTabSz="1422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ko-KR" sz="3200" kern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Wonder Regular" panose="02000603030000020004" pitchFamily="2" charset="0"/>
                </a:rPr>
                <a:t>Step 1</a:t>
              </a:r>
              <a:r>
                <a:rPr lang="en-US" altLang="ko-KR" sz="3200" kern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ko-KR" altLang="en-US" sz="3200" kern="12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pic>
        <p:nvPicPr>
          <p:cNvPr id="13" name="그림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8445" y="2002219"/>
            <a:ext cx="4290000" cy="386741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78" y="468511"/>
            <a:ext cx="730436" cy="72008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직사각형 13"/>
          <p:cNvSpPr/>
          <p:nvPr/>
        </p:nvSpPr>
        <p:spPr>
          <a:xfrm>
            <a:off x="7306438" y="5869111"/>
            <a:ext cx="213786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2" indent="-342900" algn="r"/>
            <a:r>
              <a:rPr lang="en-US" altLang="ko-KR" b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60~65 degrees</a:t>
            </a:r>
            <a:endParaRPr lang="en-US" altLang="ko-KR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45"/>
          <a:stretch/>
        </p:blipFill>
        <p:spPr>
          <a:xfrm rot="16200000">
            <a:off x="438977" y="1765594"/>
            <a:ext cx="4298250" cy="448413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5546" y="460578"/>
            <a:ext cx="1190625" cy="666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67033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5"/>
          <p:cNvGrpSpPr/>
          <p:nvPr/>
        </p:nvGrpSpPr>
        <p:grpSpPr>
          <a:xfrm>
            <a:off x="2685767" y="236115"/>
            <a:ext cx="6766384" cy="1084076"/>
            <a:chOff x="2087469" y="1537"/>
            <a:chExt cx="5927414" cy="1306157"/>
          </a:xfrm>
        </p:grpSpPr>
        <p:sp>
          <p:nvSpPr>
            <p:cNvPr id="10" name="양쪽 모서리가 둥근 사각형 9"/>
            <p:cNvSpPr/>
            <p:nvPr/>
          </p:nvSpPr>
          <p:spPr>
            <a:xfrm rot="5400000">
              <a:off x="4398097" y="-2309091"/>
              <a:ext cx="1306157" cy="5927414"/>
            </a:xfrm>
            <a:prstGeom prst="round2SameRect">
              <a:avLst/>
            </a:prstGeom>
            <a:solidFill>
              <a:srgbClr val="00B050">
                <a:alpha val="90000"/>
              </a:srgbClr>
            </a:solidFill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1" name="양쪽 모서리가 둥근 사각형 4"/>
            <p:cNvSpPr/>
            <p:nvPr/>
          </p:nvSpPr>
          <p:spPr>
            <a:xfrm>
              <a:off x="2087469" y="65298"/>
              <a:ext cx="5863653" cy="117863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47650" tIns="123825" rIns="247650" bIns="123825" numCol="1" spcCol="1270" anchor="ctr" anchorCtr="0">
              <a:noAutofit/>
            </a:bodyPr>
            <a:lstStyle/>
            <a:p>
              <a:pPr marL="457200" lvl="0" indent="-457200">
                <a:buFont typeface="Arial" panose="020B0604020202020204" pitchFamily="34" charset="0"/>
                <a:buChar char="•"/>
              </a:pPr>
              <a:r>
                <a:rPr lang="en-US" altLang="ko-KR" sz="2800" b="1" dirty="0">
                  <a:latin typeface="Century Gothic" panose="020B0502020202020204" pitchFamily="34" charset="0"/>
                </a:rPr>
                <a:t>Place</a:t>
              </a:r>
              <a:r>
                <a:rPr lang="en-US" altLang="ko-KR" sz="2000" dirty="0">
                  <a:latin typeface="Century Gothic" panose="020B0502020202020204" pitchFamily="34" charset="0"/>
                </a:rPr>
                <a:t> the wick </a:t>
              </a:r>
              <a:r>
                <a:rPr lang="en-US" altLang="ko-KR" sz="2000" dirty="0">
                  <a:solidFill>
                    <a:schemeClr val="bg1">
                      <a:lumMod val="85000"/>
                    </a:schemeClr>
                  </a:solidFill>
                  <a:latin typeface="Century Gothic" panose="020B0502020202020204" pitchFamily="34" charset="0"/>
                </a:rPr>
                <a:t>in the middle of the cup</a:t>
              </a:r>
              <a:r>
                <a:rPr lang="en-US" altLang="ko-KR" sz="2000" dirty="0">
                  <a:latin typeface="Century Gothic" panose="020B0502020202020204" pitchFamily="34" charset="0"/>
                </a:rPr>
                <a:t>. </a:t>
              </a:r>
              <a:endParaRPr lang="en-US" altLang="ko-KR" sz="2000" dirty="0" smtClean="0">
                <a:latin typeface="Century Gothic" panose="020B0502020202020204" pitchFamily="34" charset="0"/>
              </a:endParaRPr>
            </a:p>
            <a:p>
              <a:pPr marL="457200" lvl="0" indent="-457200">
                <a:buFont typeface="Arial" panose="020B0604020202020204" pitchFamily="34" charset="0"/>
                <a:buChar char="•"/>
              </a:pPr>
              <a:r>
                <a:rPr lang="en-US" altLang="ko-KR" sz="2800" b="1" dirty="0" smtClean="0">
                  <a:latin typeface="Century Gothic" panose="020B0502020202020204" pitchFamily="34" charset="0"/>
                </a:rPr>
                <a:t>Hold</a:t>
              </a:r>
              <a:r>
                <a:rPr lang="en-US" altLang="ko-KR" sz="2000" dirty="0" smtClean="0">
                  <a:latin typeface="Century Gothic" panose="020B0502020202020204" pitchFamily="34" charset="0"/>
                </a:rPr>
                <a:t> </a:t>
              </a:r>
              <a:r>
                <a:rPr lang="en-US" altLang="ko-KR" sz="2000" dirty="0">
                  <a:latin typeface="Century Gothic" panose="020B0502020202020204" pitchFamily="34" charset="0"/>
                </a:rPr>
                <a:t>the wick with wooden sticks.</a:t>
              </a:r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424343" y="274506"/>
            <a:ext cx="2231842" cy="1058101"/>
            <a:chOff x="0" y="85097"/>
            <a:chExt cx="2060162" cy="1139034"/>
          </a:xfrm>
          <a:solidFill>
            <a:schemeClr val="accent2">
              <a:lumMod val="40000"/>
              <a:lumOff val="60000"/>
            </a:schemeClr>
          </a:solidFill>
        </p:grpSpPr>
        <p:sp>
          <p:nvSpPr>
            <p:cNvPr id="8" name="모서리가 둥근 직사각형 7"/>
            <p:cNvSpPr/>
            <p:nvPr/>
          </p:nvSpPr>
          <p:spPr>
            <a:xfrm>
              <a:off x="0" y="85097"/>
              <a:ext cx="2060162" cy="1139034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모서리가 둥근 직사각형 6"/>
            <p:cNvSpPr/>
            <p:nvPr/>
          </p:nvSpPr>
          <p:spPr>
            <a:xfrm>
              <a:off x="55603" y="140700"/>
              <a:ext cx="1948956" cy="1027828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1920" tIns="60960" rIns="121920" bIns="60960" numCol="1" spcCol="1270" anchor="ctr" anchorCtr="0">
              <a:noAutofit/>
            </a:bodyPr>
            <a:lstStyle/>
            <a:p>
              <a:pPr lvl="0" algn="r" defTabSz="1422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ko-KR" sz="3200" kern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Wonder Regular" panose="02000603030000020004" pitchFamily="2" charset="0"/>
                </a:rPr>
                <a:t>Step 2</a:t>
              </a:r>
              <a:r>
                <a:rPr lang="en-US" altLang="ko-KR" sz="3200" kern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ko-KR" altLang="en-US" sz="3200" kern="12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pic>
        <p:nvPicPr>
          <p:cNvPr id="3" name="내용 개체 틀 2"/>
          <p:cNvPicPr>
            <a:picLocks noGrp="1" noChangeAspect="1"/>
          </p:cNvPicPr>
          <p:nvPr>
            <p:ph idx="4294967295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20"/>
          <a:stretch/>
        </p:blipFill>
        <p:spPr>
          <a:xfrm>
            <a:off x="685174" y="2124962"/>
            <a:ext cx="4001185" cy="38671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0075" y="2124695"/>
            <a:ext cx="4290000" cy="386741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78" y="468511"/>
            <a:ext cx="730436" cy="72008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7359" y="468511"/>
            <a:ext cx="1228725" cy="63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32112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5"/>
          <p:cNvGrpSpPr/>
          <p:nvPr/>
        </p:nvGrpSpPr>
        <p:grpSpPr>
          <a:xfrm>
            <a:off x="2711119" y="248532"/>
            <a:ext cx="6766384" cy="1084075"/>
            <a:chOff x="2087469" y="1537"/>
            <a:chExt cx="5927414" cy="1306157"/>
          </a:xfrm>
        </p:grpSpPr>
        <p:sp>
          <p:nvSpPr>
            <p:cNvPr id="10" name="양쪽 모서리가 둥근 사각형 9"/>
            <p:cNvSpPr/>
            <p:nvPr/>
          </p:nvSpPr>
          <p:spPr>
            <a:xfrm rot="5400000">
              <a:off x="4398097" y="-2309091"/>
              <a:ext cx="1306157" cy="5927414"/>
            </a:xfrm>
            <a:prstGeom prst="round2SameRect">
              <a:avLst/>
            </a:prstGeom>
            <a:solidFill>
              <a:srgbClr val="00B050">
                <a:alpha val="90000"/>
              </a:srgbClr>
            </a:solidFill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1" name="양쪽 모서리가 둥근 사각형 4"/>
            <p:cNvSpPr/>
            <p:nvPr/>
          </p:nvSpPr>
          <p:spPr>
            <a:xfrm>
              <a:off x="2087469" y="65298"/>
              <a:ext cx="5863653" cy="117863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47650" tIns="123825" rIns="247650" bIns="123825" numCol="1" spcCol="1270" anchor="ctr" anchorCtr="0">
              <a:noAutofit/>
            </a:bodyPr>
            <a:lstStyle/>
            <a:p>
              <a:pPr lvl="0"/>
              <a:r>
                <a:rPr lang="en-US" altLang="ko-KR" sz="2400" b="1" dirty="0">
                  <a:latin typeface="Century Gothic" panose="020B0502020202020204" pitchFamily="34" charset="0"/>
                </a:rPr>
                <a:t>Pour</a:t>
              </a:r>
              <a:r>
                <a:rPr lang="en-US" altLang="ko-KR" sz="2400" dirty="0">
                  <a:latin typeface="Century Gothic" panose="020B0502020202020204" pitchFamily="34" charset="0"/>
                </a:rPr>
                <a:t> </a:t>
              </a:r>
              <a:r>
                <a:rPr lang="en-US" altLang="ko-KR" dirty="0">
                  <a:latin typeface="Century Gothic" panose="020B0502020202020204" pitchFamily="34" charset="0"/>
                </a:rPr>
                <a:t>the wax </a:t>
              </a:r>
              <a:r>
                <a:rPr lang="en-US" altLang="ko-KR" dirty="0">
                  <a:solidFill>
                    <a:schemeClr val="bg1">
                      <a:lumMod val="85000"/>
                    </a:schemeClr>
                  </a:solidFill>
                  <a:latin typeface="Century Gothic" panose="020B0502020202020204" pitchFamily="34" charset="0"/>
                </a:rPr>
                <a:t>into the cup</a:t>
              </a:r>
              <a:r>
                <a:rPr lang="en-US" altLang="ko-KR" sz="2400" dirty="0">
                  <a:latin typeface="Century Gothic" panose="020B0502020202020204" pitchFamily="34" charset="0"/>
                </a:rPr>
                <a:t>.</a:t>
              </a:r>
              <a:endParaRPr lang="ko-KR" altLang="en-US" dirty="0"/>
            </a:p>
            <a:p>
              <a:pPr lvl="0"/>
              <a:r>
                <a:rPr lang="en-US" altLang="ko-KR" sz="2400" b="1" dirty="0">
                  <a:latin typeface="Century Gothic" panose="020B0502020202020204" pitchFamily="34" charset="0"/>
                </a:rPr>
                <a:t>Add</a:t>
              </a:r>
              <a:r>
                <a:rPr lang="en-US" altLang="ko-KR" dirty="0">
                  <a:latin typeface="Century Gothic" panose="020B0502020202020204" pitchFamily="34" charset="0"/>
                </a:rPr>
                <a:t> coloring and fragrance oil.</a:t>
              </a:r>
              <a:endParaRPr lang="ko-KR" altLang="en-US" dirty="0"/>
            </a:p>
            <a:p>
              <a:pPr lvl="0"/>
              <a:r>
                <a:rPr lang="en-US" altLang="ko-KR" sz="2400" b="1" dirty="0" smtClean="0">
                  <a:latin typeface="Century Gothic" panose="020B0502020202020204" pitchFamily="34" charset="0"/>
                </a:rPr>
                <a:t>Mix(Stir)</a:t>
              </a:r>
              <a:r>
                <a:rPr lang="en-US" altLang="ko-KR" dirty="0" smtClean="0">
                  <a:latin typeface="Century Gothic" panose="020B0502020202020204" pitchFamily="34" charset="0"/>
                </a:rPr>
                <a:t> it.</a:t>
              </a:r>
              <a:endParaRPr lang="en-US" altLang="ko-KR" dirty="0">
                <a:latin typeface="Century Gothic" panose="020B0502020202020204" pitchFamily="34" charset="0"/>
              </a:endParaRPr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449695" y="262089"/>
            <a:ext cx="2231842" cy="1070518"/>
            <a:chOff x="0" y="85097"/>
            <a:chExt cx="2060162" cy="1139034"/>
          </a:xfrm>
          <a:solidFill>
            <a:schemeClr val="accent2">
              <a:lumMod val="60000"/>
              <a:lumOff val="40000"/>
            </a:schemeClr>
          </a:solidFill>
        </p:grpSpPr>
        <p:sp>
          <p:nvSpPr>
            <p:cNvPr id="8" name="모서리가 둥근 직사각형 7"/>
            <p:cNvSpPr/>
            <p:nvPr/>
          </p:nvSpPr>
          <p:spPr>
            <a:xfrm>
              <a:off x="0" y="85097"/>
              <a:ext cx="2060162" cy="1139034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모서리가 둥근 직사각형 6"/>
            <p:cNvSpPr/>
            <p:nvPr/>
          </p:nvSpPr>
          <p:spPr>
            <a:xfrm>
              <a:off x="55603" y="140700"/>
              <a:ext cx="1948956" cy="1027828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1920" tIns="60960" rIns="121920" bIns="60960" numCol="1" spcCol="1270" anchor="ctr" anchorCtr="0">
              <a:noAutofit/>
            </a:bodyPr>
            <a:lstStyle/>
            <a:p>
              <a:pPr lvl="0" algn="r" defTabSz="1422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ko-KR" sz="3200" kern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Wonder Regular" panose="02000603030000020004" pitchFamily="2" charset="0"/>
                </a:rPr>
                <a:t>Step 3</a:t>
              </a:r>
              <a:r>
                <a:rPr lang="en-US" altLang="ko-KR" sz="3200" kern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ko-KR" altLang="en-US" sz="3200" kern="12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pic>
        <p:nvPicPr>
          <p:cNvPr id="16" name="그림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78" y="468511"/>
            <a:ext cx="730436" cy="72008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그림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440"/>
          <a:stretch/>
        </p:blipFill>
        <p:spPr>
          <a:xfrm>
            <a:off x="6823066" y="2412727"/>
            <a:ext cx="2581651" cy="2628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616" y="2487497"/>
            <a:ext cx="2520000" cy="252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8673" y="1620639"/>
            <a:ext cx="2520000" cy="252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0912" y="3932662"/>
            <a:ext cx="2520000" cy="252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0592" y="557088"/>
            <a:ext cx="1190625" cy="54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40599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5"/>
          <p:cNvGrpSpPr/>
          <p:nvPr/>
        </p:nvGrpSpPr>
        <p:grpSpPr>
          <a:xfrm>
            <a:off x="2716220" y="252487"/>
            <a:ext cx="6766384" cy="1084075"/>
            <a:chOff x="2087469" y="1537"/>
            <a:chExt cx="5927414" cy="1306157"/>
          </a:xfrm>
        </p:grpSpPr>
        <p:sp>
          <p:nvSpPr>
            <p:cNvPr id="10" name="양쪽 모서리가 둥근 사각형 9"/>
            <p:cNvSpPr/>
            <p:nvPr/>
          </p:nvSpPr>
          <p:spPr>
            <a:xfrm rot="5400000">
              <a:off x="4398097" y="-2309091"/>
              <a:ext cx="1306157" cy="5927414"/>
            </a:xfrm>
            <a:prstGeom prst="round2SameRect">
              <a:avLst/>
            </a:prstGeom>
            <a:solidFill>
              <a:srgbClr val="00B050">
                <a:alpha val="90000"/>
              </a:srgbClr>
            </a:solidFill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1" name="양쪽 모서리가 둥근 사각형 4"/>
            <p:cNvSpPr/>
            <p:nvPr/>
          </p:nvSpPr>
          <p:spPr>
            <a:xfrm>
              <a:off x="2087469" y="65298"/>
              <a:ext cx="5863653" cy="117863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47650" tIns="123825" rIns="247650" bIns="123825" numCol="1" spcCol="1270" anchor="ctr" anchorCtr="0">
              <a:noAutofit/>
            </a:bodyPr>
            <a:lstStyle/>
            <a:p>
              <a:pPr lvl="0"/>
              <a:r>
                <a:rPr lang="en-US" altLang="ko-KR" sz="2800" b="1" dirty="0">
                  <a:latin typeface="Century Gothic" panose="020B0502020202020204" pitchFamily="34" charset="0"/>
                </a:rPr>
                <a:t>Pour</a:t>
              </a:r>
              <a:r>
                <a:rPr lang="en-US" altLang="ko-KR" sz="2800" dirty="0">
                  <a:latin typeface="Century Gothic" panose="020B0502020202020204" pitchFamily="34" charset="0"/>
                </a:rPr>
                <a:t> </a:t>
              </a:r>
              <a:r>
                <a:rPr lang="en-US" altLang="ko-KR" sz="2000" dirty="0">
                  <a:latin typeface="Century Gothic" panose="020B0502020202020204" pitchFamily="34" charset="0"/>
                </a:rPr>
                <a:t>the wax </a:t>
              </a:r>
              <a:r>
                <a:rPr lang="en-US" altLang="ko-KR" sz="2000" dirty="0">
                  <a:solidFill>
                    <a:schemeClr val="bg1">
                      <a:lumMod val="85000"/>
                    </a:schemeClr>
                  </a:solidFill>
                  <a:latin typeface="Century Gothic" panose="020B0502020202020204" pitchFamily="34" charset="0"/>
                </a:rPr>
                <a:t>into the small </a:t>
              </a:r>
              <a:r>
                <a:rPr lang="en-US" altLang="ko-KR" sz="2000" dirty="0" smtClean="0">
                  <a:solidFill>
                    <a:schemeClr val="bg1">
                      <a:lumMod val="85000"/>
                    </a:schemeClr>
                  </a:solidFill>
                  <a:latin typeface="Century Gothic" panose="020B0502020202020204" pitchFamily="34" charset="0"/>
                </a:rPr>
                <a:t>cup(s)</a:t>
              </a:r>
              <a:r>
                <a:rPr lang="en-US" altLang="ko-KR" sz="2800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.</a:t>
              </a:r>
              <a:endParaRPr lang="ko-KR" altLang="en-US" sz="2000" dirty="0">
                <a:solidFill>
                  <a:schemeClr val="tx1"/>
                </a:solidFill>
              </a:endParaRPr>
            </a:p>
            <a:p>
              <a:pPr lvl="0"/>
              <a:r>
                <a:rPr lang="en-US" altLang="ko-KR" sz="28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Let </a:t>
              </a:r>
              <a:r>
                <a:rPr lang="en-US" altLang="ko-KR" sz="2000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it(them)</a:t>
              </a:r>
              <a:r>
                <a:rPr lang="en-US" altLang="ko-KR" sz="2800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 </a:t>
              </a:r>
              <a:r>
                <a:rPr lang="en-US" altLang="ko-KR" sz="2800" b="1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c</a:t>
              </a:r>
              <a:r>
                <a:rPr lang="en-US" altLang="ko-KR" sz="2800" b="1" dirty="0" smtClean="0">
                  <a:latin typeface="Century Gothic" panose="020B0502020202020204" pitchFamily="34" charset="0"/>
                </a:rPr>
                <a:t>ool</a:t>
              </a:r>
              <a:r>
                <a:rPr lang="en-US" altLang="ko-KR" sz="2800" b="1" dirty="0">
                  <a:latin typeface="Century Gothic" panose="020B0502020202020204" pitchFamily="34" charset="0"/>
                </a:rPr>
                <a:t>.</a:t>
              </a:r>
              <a:endParaRPr lang="ko-KR" altLang="en-US" sz="2000" dirty="0"/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454796" y="258134"/>
            <a:ext cx="2231842" cy="1074473"/>
            <a:chOff x="0" y="85097"/>
            <a:chExt cx="2060162" cy="1139034"/>
          </a:xfrm>
          <a:solidFill>
            <a:srgbClr val="FF5050"/>
          </a:solidFill>
        </p:grpSpPr>
        <p:sp>
          <p:nvSpPr>
            <p:cNvPr id="8" name="모서리가 둥근 직사각형 7"/>
            <p:cNvSpPr/>
            <p:nvPr/>
          </p:nvSpPr>
          <p:spPr>
            <a:xfrm>
              <a:off x="0" y="85097"/>
              <a:ext cx="2060162" cy="1139034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모서리가 둥근 직사각형 6"/>
            <p:cNvSpPr/>
            <p:nvPr/>
          </p:nvSpPr>
          <p:spPr>
            <a:xfrm>
              <a:off x="55603" y="140700"/>
              <a:ext cx="1948956" cy="1027828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1920" tIns="60960" rIns="121920" bIns="60960" numCol="1" spcCol="1270" anchor="ctr" anchorCtr="0">
              <a:noAutofit/>
            </a:bodyPr>
            <a:lstStyle/>
            <a:p>
              <a:pPr lvl="0" algn="r" defTabSz="1422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ko-KR" sz="3200" kern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Wonder Regular" panose="02000603030000020004" pitchFamily="2" charset="0"/>
                </a:rPr>
                <a:t>Step 4</a:t>
              </a:r>
              <a:r>
                <a:rPr lang="en-US" altLang="ko-KR" sz="3200" kern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ko-KR" altLang="en-US" sz="3200" kern="12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pic>
        <p:nvPicPr>
          <p:cNvPr id="13" name="그림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78" y="468511"/>
            <a:ext cx="730436" cy="72008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내용 개체 틀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496" y="1857945"/>
            <a:ext cx="4298973" cy="429919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6281" y="1875927"/>
            <a:ext cx="4281215" cy="428121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4" name="직사각형 13"/>
          <p:cNvSpPr/>
          <p:nvPr/>
        </p:nvSpPr>
        <p:spPr>
          <a:xfrm>
            <a:off x="394289" y="5787810"/>
            <a:ext cx="213786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2" indent="-342900"/>
            <a:r>
              <a:rPr lang="en-US" altLang="ko-KR" b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50 degrees</a:t>
            </a:r>
            <a:endParaRPr lang="en-US" altLang="ko-KR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1530" y="532586"/>
            <a:ext cx="1190625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46846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4" y="234256"/>
            <a:ext cx="1764706" cy="11187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7336" y="180479"/>
            <a:ext cx="1643423" cy="116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23"/>
          <a:stretch/>
        </p:blipFill>
        <p:spPr>
          <a:xfrm>
            <a:off x="2666516" y="2700759"/>
            <a:ext cx="4572968" cy="3657335"/>
          </a:xfrm>
          <a:prstGeom prst="rect">
            <a:avLst/>
          </a:prstGeom>
        </p:spPr>
      </p:pic>
      <p:grpSp>
        <p:nvGrpSpPr>
          <p:cNvPr id="9" name="그룹 8"/>
          <p:cNvGrpSpPr/>
          <p:nvPr/>
        </p:nvGrpSpPr>
        <p:grpSpPr>
          <a:xfrm>
            <a:off x="272480" y="3654281"/>
            <a:ext cx="2473754" cy="2646878"/>
            <a:chOff x="368772" y="2696483"/>
            <a:chExt cx="2473754" cy="2646878"/>
          </a:xfrm>
        </p:grpSpPr>
        <p:sp>
          <p:nvSpPr>
            <p:cNvPr id="10" name="TextBox 9"/>
            <p:cNvSpPr txBox="1"/>
            <p:nvPr/>
          </p:nvSpPr>
          <p:spPr>
            <a:xfrm rot="21186167">
              <a:off x="858799" y="2696483"/>
              <a:ext cx="1287532" cy="26468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6600" dirty="0" smtClean="0">
                  <a:solidFill>
                    <a:srgbClr val="FF0000"/>
                  </a:solidFill>
                  <a:latin typeface="iWonder patterns" panose="02000603030000020004" pitchFamily="2" charset="0"/>
                </a:rPr>
                <a:t>?</a:t>
              </a:r>
              <a:endParaRPr lang="ko-KR" altLang="en-US" sz="16600" dirty="0">
                <a:solidFill>
                  <a:srgbClr val="FF0000"/>
                </a:solidFill>
                <a:latin typeface="iWonder patterns" panose="02000603030000020004" pitchFamily="2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 rot="21182500">
              <a:off x="368772" y="4762341"/>
              <a:ext cx="247375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2000" b="1" dirty="0" smtClean="0">
                  <a:latin typeface="Century Gothic" panose="020B0502020202020204" pitchFamily="34" charset="0"/>
                </a:rPr>
                <a:t>What will happen?</a:t>
              </a:r>
              <a:endParaRPr lang="ko-KR" altLang="en-US" sz="2000" b="1" dirty="0">
                <a:latin typeface="Century Gothic" panose="020B0502020202020204" pitchFamily="34" charset="0"/>
              </a:endParaRPr>
            </a:p>
          </p:txBody>
        </p:sp>
      </p:grpSp>
      <p:grpSp>
        <p:nvGrpSpPr>
          <p:cNvPr id="12" name="그룹 11"/>
          <p:cNvGrpSpPr/>
          <p:nvPr/>
        </p:nvGrpSpPr>
        <p:grpSpPr>
          <a:xfrm>
            <a:off x="7231774" y="2650445"/>
            <a:ext cx="2473754" cy="2646878"/>
            <a:chOff x="7078842" y="2024598"/>
            <a:chExt cx="2473754" cy="2646878"/>
          </a:xfrm>
        </p:grpSpPr>
        <p:sp>
          <p:nvSpPr>
            <p:cNvPr id="13" name="TextBox 12"/>
            <p:cNvSpPr txBox="1"/>
            <p:nvPr/>
          </p:nvSpPr>
          <p:spPr>
            <a:xfrm rot="233245">
              <a:off x="7699559" y="2024598"/>
              <a:ext cx="1287532" cy="26468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6600" dirty="0" smtClean="0">
                  <a:solidFill>
                    <a:srgbClr val="00B050"/>
                  </a:solidFill>
                  <a:latin typeface="iWonder patterns" panose="02000603030000020004" pitchFamily="2" charset="0"/>
                </a:rPr>
                <a:t>?</a:t>
              </a:r>
              <a:endParaRPr lang="ko-KR" altLang="en-US" sz="16600" dirty="0">
                <a:solidFill>
                  <a:srgbClr val="00B050"/>
                </a:solidFill>
                <a:latin typeface="iWonder patterns" panose="02000603030000020004" pitchFamily="2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 rot="326191">
              <a:off x="7078842" y="4111243"/>
              <a:ext cx="247375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2000" b="1" dirty="0" smtClean="0">
                  <a:latin typeface="Century Gothic" panose="020B0502020202020204" pitchFamily="34" charset="0"/>
                </a:rPr>
                <a:t>What will happen?</a:t>
              </a:r>
              <a:endParaRPr lang="ko-KR" altLang="en-US" sz="2000" b="1" dirty="0">
                <a:latin typeface="Century Gothic" panose="020B0502020202020204" pitchFamily="34" charset="0"/>
              </a:endParaRPr>
            </a:p>
          </p:txBody>
        </p:sp>
      </p:grp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4311" y="389290"/>
            <a:ext cx="5759052" cy="7992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1672400"/>
            <a:ext cx="6677025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17446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4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What</a:t>
            </a:r>
            <a:r>
              <a:rPr lang="ko-KR" altLang="en-US" dirty="0" smtClean="0"/>
              <a:t> </a:t>
            </a:r>
            <a:r>
              <a:rPr lang="en-US" altLang="ko-KR" dirty="0" smtClean="0"/>
              <a:t>happened to the candle?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4294967295"/>
          </p:nvPr>
        </p:nvSpPr>
        <p:spPr>
          <a:xfrm>
            <a:off x="0" y="1809750"/>
            <a:ext cx="8067675" cy="4421188"/>
          </a:xfrm>
        </p:spPr>
        <p:txBody>
          <a:bodyPr/>
          <a:lstStyle/>
          <a:p>
            <a:r>
              <a:rPr lang="en-US" altLang="ko-KR" dirty="0" smtClean="0">
                <a:latin typeface="Century Gothic" panose="020B0502020202020204" pitchFamily="34" charset="0"/>
              </a:rPr>
              <a:t>It gets hard.</a:t>
            </a:r>
          </a:p>
          <a:p>
            <a:r>
              <a:rPr lang="en-US" altLang="ko-KR" dirty="0" smtClean="0">
                <a:latin typeface="Century Gothic" panose="020B0502020202020204" pitchFamily="34" charset="0"/>
              </a:rPr>
              <a:t>It is getting hard.</a:t>
            </a:r>
            <a:r>
              <a:rPr lang="ko-KR" altLang="en-US" dirty="0" smtClean="0">
                <a:latin typeface="Century Gothic" panose="020B0502020202020204" pitchFamily="34" charset="0"/>
              </a:rPr>
              <a:t> </a:t>
            </a:r>
            <a:endParaRPr lang="en-US" altLang="ko-KR" dirty="0" smtClean="0">
              <a:latin typeface="Century Gothic" panose="020B0502020202020204" pitchFamily="34" charset="0"/>
            </a:endParaRPr>
          </a:p>
          <a:p>
            <a:r>
              <a:rPr lang="en-US" altLang="ko-KR" dirty="0" smtClean="0">
                <a:latin typeface="Century Gothic" panose="020B0502020202020204" pitchFamily="34" charset="0"/>
              </a:rPr>
              <a:t>It is candle now.</a:t>
            </a:r>
          </a:p>
          <a:p>
            <a:endParaRPr lang="en-US" altLang="ko-KR" dirty="0">
              <a:latin typeface="Century Gothic" panose="020B0502020202020204" pitchFamily="34" charset="0"/>
            </a:endParaRPr>
          </a:p>
          <a:p>
            <a:endParaRPr lang="en-US" altLang="ko-KR" dirty="0" smtClean="0">
              <a:latin typeface="Century Gothic" panose="020B0502020202020204" pitchFamily="34" charset="0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42" t="12459" r="16675"/>
          <a:stretch/>
        </p:blipFill>
        <p:spPr>
          <a:xfrm>
            <a:off x="5529253" y="1620639"/>
            <a:ext cx="3456384" cy="4558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2209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5"/>
          <p:cNvGrpSpPr/>
          <p:nvPr/>
        </p:nvGrpSpPr>
        <p:grpSpPr>
          <a:xfrm>
            <a:off x="2674274" y="252487"/>
            <a:ext cx="6850393" cy="1038923"/>
            <a:chOff x="2087469" y="1537"/>
            <a:chExt cx="5927414" cy="1306157"/>
          </a:xfrm>
        </p:grpSpPr>
        <p:sp>
          <p:nvSpPr>
            <p:cNvPr id="10" name="양쪽 모서리가 둥근 사각형 9"/>
            <p:cNvSpPr/>
            <p:nvPr/>
          </p:nvSpPr>
          <p:spPr>
            <a:xfrm rot="5400000">
              <a:off x="4398097" y="-2309091"/>
              <a:ext cx="1306157" cy="5927414"/>
            </a:xfrm>
            <a:prstGeom prst="round2SameRect">
              <a:avLst/>
            </a:prstGeom>
            <a:solidFill>
              <a:srgbClr val="00B050">
                <a:alpha val="90000"/>
              </a:srgbClr>
            </a:solidFill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1" name="양쪽 모서리가 둥근 사각형 4"/>
            <p:cNvSpPr/>
            <p:nvPr/>
          </p:nvSpPr>
          <p:spPr>
            <a:xfrm>
              <a:off x="2087469" y="65298"/>
              <a:ext cx="5863653" cy="117863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47650" tIns="123825" rIns="247650" bIns="123825" numCol="1" spcCol="1270" anchor="ctr" anchorCtr="0">
              <a:noAutofit/>
            </a:bodyPr>
            <a:lstStyle/>
            <a:p>
              <a:pPr lvl="0"/>
              <a:r>
                <a:rPr lang="en-US" altLang="ko-KR" sz="2800" b="1" dirty="0" smtClean="0">
                  <a:latin typeface="Century Gothic" panose="020B0502020202020204" pitchFamily="34" charset="0"/>
                </a:rPr>
                <a:t>Remove</a:t>
              </a:r>
              <a:r>
                <a:rPr lang="en-US" altLang="ko-KR" sz="2000" dirty="0" smtClean="0">
                  <a:latin typeface="Century Gothic" panose="020B0502020202020204" pitchFamily="34" charset="0"/>
                </a:rPr>
                <a:t> </a:t>
              </a:r>
              <a:r>
                <a:rPr lang="en-US" altLang="ko-KR" sz="2000" dirty="0">
                  <a:latin typeface="Century Gothic" panose="020B0502020202020204" pitchFamily="34" charset="0"/>
                </a:rPr>
                <a:t>the </a:t>
              </a:r>
              <a:r>
                <a:rPr lang="en-US" altLang="ko-KR" sz="2000" dirty="0" smtClean="0">
                  <a:latin typeface="Century Gothic" panose="020B0502020202020204" pitchFamily="34" charset="0"/>
                </a:rPr>
                <a:t>paper cup </a:t>
              </a:r>
              <a:r>
                <a:rPr lang="en-US" altLang="ko-KR" sz="2000" dirty="0">
                  <a:solidFill>
                    <a:schemeClr val="bg1">
                      <a:lumMod val="85000"/>
                    </a:schemeClr>
                  </a:solidFill>
                  <a:latin typeface="Century Gothic" panose="020B0502020202020204" pitchFamily="34" charset="0"/>
                </a:rPr>
                <a:t>from the candle</a:t>
              </a:r>
              <a:r>
                <a:rPr lang="en-US" altLang="ko-KR" sz="2000" dirty="0">
                  <a:latin typeface="Century Gothic" panose="020B0502020202020204" pitchFamily="34" charset="0"/>
                </a:rPr>
                <a:t>.</a:t>
              </a:r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399936" y="272815"/>
            <a:ext cx="2159180" cy="998269"/>
            <a:chOff x="0" y="85097"/>
            <a:chExt cx="2060162" cy="1139034"/>
          </a:xfrm>
        </p:grpSpPr>
        <p:sp>
          <p:nvSpPr>
            <p:cNvPr id="8" name="모서리가 둥근 직사각형 7"/>
            <p:cNvSpPr/>
            <p:nvPr/>
          </p:nvSpPr>
          <p:spPr>
            <a:xfrm>
              <a:off x="0" y="85097"/>
              <a:ext cx="2060162" cy="1139034"/>
            </a:xfrm>
            <a:prstGeom prst="roundRect">
              <a:avLst/>
            </a:prstGeom>
            <a:solidFill>
              <a:srgbClr val="FF000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모서리가 둥근 직사각형 6"/>
            <p:cNvSpPr/>
            <p:nvPr/>
          </p:nvSpPr>
          <p:spPr>
            <a:xfrm>
              <a:off x="55603" y="140700"/>
              <a:ext cx="1948956" cy="102782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1920" tIns="60960" rIns="121920" bIns="60960" numCol="1" spcCol="1270" anchor="ctr" anchorCtr="0">
              <a:noAutofit/>
            </a:bodyPr>
            <a:lstStyle/>
            <a:p>
              <a:pPr lvl="0" algn="r" defTabSz="1422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ko-KR" sz="3200" kern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Wonder Regular" panose="02000603030000020004" pitchFamily="2" charset="0"/>
                </a:rPr>
                <a:t>Step 5</a:t>
              </a:r>
              <a:r>
                <a:rPr lang="en-US" altLang="ko-KR" sz="3200" kern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ko-KR" altLang="en-US" sz="3200" kern="12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pic>
        <p:nvPicPr>
          <p:cNvPr id="13" name="그림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78" y="468511"/>
            <a:ext cx="730436" cy="72008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0752" y="1764655"/>
            <a:ext cx="4464496" cy="4464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912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69"/>
          <a:stretch/>
        </p:blipFill>
        <p:spPr>
          <a:xfrm>
            <a:off x="3044788" y="2412727"/>
            <a:ext cx="3816424" cy="365733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8" name="제목 1"/>
          <p:cNvSpPr txBox="1">
            <a:spLocks/>
          </p:cNvSpPr>
          <p:nvPr/>
        </p:nvSpPr>
        <p:spPr>
          <a:xfrm>
            <a:off x="555945" y="720386"/>
            <a:ext cx="8915400" cy="111627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9600" dirty="0" smtClean="0">
                <a:solidFill>
                  <a:srgbClr val="FF0000"/>
                </a:solidFill>
                <a:latin typeface="iWonder Regular" panose="02000603030000020004" pitchFamily="2" charset="0"/>
              </a:rPr>
              <a:t>Merry</a:t>
            </a:r>
            <a:r>
              <a:rPr lang="ko-KR" altLang="en-US" sz="9600" dirty="0" smtClean="0">
                <a:solidFill>
                  <a:srgbClr val="FF0000"/>
                </a:solidFill>
                <a:latin typeface="iWonder Regular" panose="02000603030000020004" pitchFamily="2" charset="0"/>
              </a:rPr>
              <a:t> </a:t>
            </a:r>
            <a:r>
              <a:rPr lang="en-US" altLang="ko-KR" sz="9600" dirty="0" smtClean="0">
                <a:solidFill>
                  <a:srgbClr val="00B050"/>
                </a:solidFill>
                <a:latin typeface="iWonder Regular" panose="02000603030000020004" pitchFamily="2" charset="0"/>
              </a:rPr>
              <a:t>Christmas</a:t>
            </a:r>
            <a:r>
              <a:rPr lang="en-US" altLang="ko-KR" sz="9600" dirty="0" smtClean="0">
                <a:solidFill>
                  <a:srgbClr val="92D050"/>
                </a:solidFill>
                <a:latin typeface="iWonder Regular" panose="02000603030000020004" pitchFamily="2" charset="0"/>
              </a:rPr>
              <a:t>!</a:t>
            </a:r>
            <a:endParaRPr lang="ko-KR" altLang="en-US" sz="9600" dirty="0">
              <a:solidFill>
                <a:srgbClr val="92D050"/>
              </a:solidFill>
              <a:latin typeface="iWonder Regular" panose="0200060303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9177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각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3587</TotalTime>
  <Words>277</Words>
  <Application>Microsoft Office PowerPoint</Application>
  <PresentationFormat>사용자 지정</PresentationFormat>
  <Paragraphs>86</Paragraphs>
  <Slides>23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23</vt:i4>
      </vt:variant>
    </vt:vector>
  </HeadingPairs>
  <TitlesOfParts>
    <vt:vector size="24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What happened to the candle?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3차 교사교육</dc:title>
  <dc:creator>Windows 사용자</dc:creator>
  <cp:lastModifiedBy>admin</cp:lastModifiedBy>
  <cp:revision>93</cp:revision>
  <cp:lastPrinted>2015-09-16T02:33:52Z</cp:lastPrinted>
  <dcterms:created xsi:type="dcterms:W3CDTF">2015-08-31T00:20:45Z</dcterms:created>
  <dcterms:modified xsi:type="dcterms:W3CDTF">2015-10-23T06:38:45Z</dcterms:modified>
</cp:coreProperties>
</file>