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342" r:id="rId3"/>
    <p:sldId id="339" r:id="rId4"/>
    <p:sldId id="338" r:id="rId5"/>
    <p:sldId id="341" r:id="rId6"/>
  </p:sldIdLst>
  <p:sldSz cx="9144000" cy="6858000" type="screen4x3"/>
  <p:notesSz cx="6873875" cy="100044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5E5"/>
    <a:srgbClr val="FFFFCC"/>
    <a:srgbClr val="FFFF66"/>
    <a:srgbClr val="FFECD9"/>
    <a:srgbClr val="FFCCCC"/>
    <a:srgbClr val="FFCC66"/>
    <a:srgbClr val="FFBEAF"/>
    <a:srgbClr val="66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4026" y="-84"/>
      </p:cViewPr>
      <p:guideLst>
        <p:guide orient="horz" pos="3152"/>
        <p:guide pos="216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9738" cy="500063"/>
          </a:xfrm>
          <a:prstGeom prst="rect">
            <a:avLst/>
          </a:prstGeom>
        </p:spPr>
        <p:txBody>
          <a:bodyPr vert="horz" lIns="92265" tIns="46135" rIns="92265" bIns="46135" rtlCol="0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92550" y="0"/>
            <a:ext cx="2979738" cy="500063"/>
          </a:xfrm>
          <a:prstGeom prst="rect">
            <a:avLst/>
          </a:prstGeom>
        </p:spPr>
        <p:txBody>
          <a:bodyPr vert="horz" lIns="92265" tIns="46135" rIns="92265" bIns="46135" rtlCol="0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0D39AE17-3755-4DDB-B55B-A31BAF8CBF94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02775"/>
            <a:ext cx="2979738" cy="500063"/>
          </a:xfrm>
          <a:prstGeom prst="rect">
            <a:avLst/>
          </a:prstGeom>
        </p:spPr>
        <p:txBody>
          <a:bodyPr vert="horz" lIns="92265" tIns="46135" rIns="92265" bIns="46135" rtlCol="0" anchor="b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92550" y="9502775"/>
            <a:ext cx="2979738" cy="500063"/>
          </a:xfrm>
          <a:prstGeom prst="rect">
            <a:avLst/>
          </a:prstGeom>
        </p:spPr>
        <p:txBody>
          <a:bodyPr vert="horz" lIns="92265" tIns="46135" rIns="92265" bIns="46135" rtlCol="0" anchor="b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05D70F55-103E-4A9A-8805-88731287FD1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9738" cy="500063"/>
          </a:xfrm>
          <a:prstGeom prst="rect">
            <a:avLst/>
          </a:prstGeom>
        </p:spPr>
        <p:txBody>
          <a:bodyPr vert="horz" lIns="92265" tIns="46135" rIns="92265" bIns="46135" rtlCol="0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92550" y="0"/>
            <a:ext cx="2979738" cy="500063"/>
          </a:xfrm>
          <a:prstGeom prst="rect">
            <a:avLst/>
          </a:prstGeom>
        </p:spPr>
        <p:txBody>
          <a:bodyPr vert="horz" lIns="92265" tIns="46135" rIns="92265" bIns="46135" rtlCol="0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2C4E4B09-3CBE-408D-96E9-42C736BE7B5E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6625" y="750888"/>
            <a:ext cx="5000625" cy="37512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65" tIns="46135" rIns="92265" bIns="46135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7388" y="4751388"/>
            <a:ext cx="5499100" cy="4502150"/>
          </a:xfrm>
          <a:prstGeom prst="rect">
            <a:avLst/>
          </a:prstGeom>
        </p:spPr>
        <p:txBody>
          <a:bodyPr vert="horz" lIns="92265" tIns="46135" rIns="92265" bIns="46135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02775"/>
            <a:ext cx="2979738" cy="500063"/>
          </a:xfrm>
          <a:prstGeom prst="rect">
            <a:avLst/>
          </a:prstGeom>
        </p:spPr>
        <p:txBody>
          <a:bodyPr vert="horz" lIns="92265" tIns="46135" rIns="92265" bIns="46135" rtlCol="0" anchor="b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92550" y="9502775"/>
            <a:ext cx="2979738" cy="500063"/>
          </a:xfrm>
          <a:prstGeom prst="rect">
            <a:avLst/>
          </a:prstGeom>
        </p:spPr>
        <p:txBody>
          <a:bodyPr vert="horz" lIns="92265" tIns="46135" rIns="92265" bIns="46135" rtlCol="0" anchor="b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764E3423-A7AC-4BE8-A80D-130EF7EAAAB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1946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3C0D79-B77F-4EFA-B778-BF2CD818616A}" type="slidenum">
              <a:rPr lang="ko-KR" altLang="en-US" smtClean="0">
                <a:latin typeface="굴림" pitchFamily="50" charset="-127"/>
                <a:ea typeface="굴림" pitchFamily="50" charset="-127"/>
              </a:rPr>
              <a:pPr/>
              <a:t>5</a:t>
            </a:fld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9" descr="background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18" descr="구성주의연구소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2500" y="6167438"/>
            <a:ext cx="2087563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0" descr="field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933825"/>
            <a:ext cx="9144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3" descr="catty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850" y="5516563"/>
            <a:ext cx="857250" cy="90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5" descr="doggy.jpg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67625" y="3500438"/>
            <a:ext cx="10541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16" descr="geneous.jpg"/>
          <p:cNvPicPr>
            <a:picLocks noChangeAspect="1"/>
          </p:cNvPicPr>
          <p:nvPr userDrawn="1"/>
        </p:nvPicPr>
        <p:blipFill>
          <a:blip r:embed="rId7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825" y="5157788"/>
            <a:ext cx="10064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그림 17" descr="robby.jpg"/>
          <p:cNvPicPr>
            <a:picLocks noChangeAspect="1"/>
          </p:cNvPicPr>
          <p:nvPr userDrawn="1"/>
        </p:nvPicPr>
        <p:blipFill>
          <a:blip r:embed="rId8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288" y="2838450"/>
            <a:ext cx="1223962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그림 15" descr="iWonder(w)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44688" y="2205038"/>
            <a:ext cx="5075237" cy="173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1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A7701-393D-4F82-B065-EEBDAAB44A48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3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9AC4F-3DC4-4B24-A760-70CF49AF136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10525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5" name="그림 10" descr="day2_bell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50" y="115888"/>
            <a:ext cx="2619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day2_cup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549275"/>
            <a:ext cx="4333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무제-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5400"/>
            <a:ext cx="7556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무제-2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0"/>
            <a:ext cx="684212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6EB09-AE9A-4066-ADF3-4D05D90096B6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B8FEA-1E72-48A4-A0BC-528D95C9772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3F4CD-8DEB-4406-B1FA-CC978C7D0B52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F4D2B-C025-46CE-966D-4CF69024AE5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63A2B-C536-4148-B8A7-C3CA6DB9B8B7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28E59-6AFF-4BAE-8772-D2A63883F89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BD62A-E8B5-4A75-AFB0-BDCD58E8686F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56C48-A74A-463E-B054-E275DAB7FE2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EE028-798F-46EB-8F1A-539E8D7745D7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C94D9-EBE2-4481-8029-C095EC105B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C81C1-5685-415C-9FBA-74F832A286CC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B5CE4-E7F9-4E00-BEE7-BFFFC7232FC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1CDE3-05BE-48A1-A016-0C40E78AFE71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A05B1-ED4E-40B4-8191-97CBA7862D4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4AF52-4119-4008-88CD-0E52BF3A6C85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C86D9-CDDC-492C-8CD1-9C2082E5567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2DFFD-9098-4EF3-A471-38556EFB2CB5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30E32-73E6-4B3F-8385-DF7719E72C2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04016-1AE7-42CA-A1CD-641C0D436314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508B0-12C7-4F2B-BE3C-08C1F127DB6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27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8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71F1ACB-A705-4F44-99FE-20953DFA9AFB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723B17C-DB0A-40AE-9F56-91D980F3FB0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1" r:id="rId1"/>
    <p:sldLayoutId id="2147484482" r:id="rId2"/>
    <p:sldLayoutId id="2147484472" r:id="rId3"/>
    <p:sldLayoutId id="2147484473" r:id="rId4"/>
    <p:sldLayoutId id="2147484474" r:id="rId5"/>
    <p:sldLayoutId id="2147484475" r:id="rId6"/>
    <p:sldLayoutId id="2147484476" r:id="rId7"/>
    <p:sldLayoutId id="2147484477" r:id="rId8"/>
    <p:sldLayoutId id="2147484478" r:id="rId9"/>
    <p:sldLayoutId id="2147484479" r:id="rId10"/>
    <p:sldLayoutId id="2147484480" r:id="rId11"/>
  </p:sldLayoutIdLst>
  <p:transition spd="med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부제목 3"/>
          <p:cNvSpPr>
            <a:spLocks noGrp="1"/>
          </p:cNvSpPr>
          <p:nvPr>
            <p:ph type="subTitle" idx="1"/>
          </p:nvPr>
        </p:nvSpPr>
        <p:spPr>
          <a:xfrm>
            <a:off x="1371600" y="4797425"/>
            <a:ext cx="6400800" cy="841375"/>
          </a:xfrm>
        </p:spPr>
        <p:txBody>
          <a:bodyPr/>
          <a:lstStyle/>
          <a:p>
            <a:pPr>
              <a:defRPr/>
            </a:pPr>
            <a:r>
              <a:rPr lang="en-US" altLang="ko-KR" b="1" dirty="0" smtClean="0"/>
              <a:t>Group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Game</a:t>
            </a:r>
            <a:endParaRPr lang="ko-KR" altLang="en-US" b="1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내용 개체 틀 1"/>
          <p:cNvSpPr>
            <a:spLocks noGrp="1"/>
          </p:cNvSpPr>
          <p:nvPr>
            <p:ph idx="1"/>
          </p:nvPr>
        </p:nvSpPr>
        <p:spPr>
          <a:xfrm>
            <a:off x="468313" y="2060575"/>
            <a:ext cx="8229600" cy="4094163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en-US" altLang="ko-KR" sz="8000" smtClean="0"/>
              <a:t>Group Game</a:t>
            </a:r>
            <a:endParaRPr lang="ko-KR" altLang="en-US" sz="8000" smtClean="0"/>
          </a:p>
        </p:txBody>
      </p:sp>
      <p:pic>
        <p:nvPicPr>
          <p:cNvPr id="3" name="그림 2" descr="dail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850" y="4365625"/>
            <a:ext cx="1528763" cy="2159000"/>
          </a:xfrm>
          <a:prstGeom prst="rect">
            <a:avLst/>
          </a:prstGeom>
          <a:ln w="3175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그림 3" descr="frui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5825" y="4365625"/>
            <a:ext cx="1524000" cy="2159000"/>
          </a:xfrm>
          <a:prstGeom prst="rect">
            <a:avLst/>
          </a:prstGeom>
          <a:ln w="3175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그림 4" descr="grai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625" y="4365625"/>
            <a:ext cx="1525588" cy="2159000"/>
          </a:xfrm>
          <a:prstGeom prst="rect">
            <a:avLst/>
          </a:prstGeom>
          <a:ln w="3175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그림 5" descr="protei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51050" y="4365625"/>
            <a:ext cx="1525588" cy="2159000"/>
          </a:xfrm>
          <a:prstGeom prst="rect">
            <a:avLst/>
          </a:prstGeom>
          <a:ln w="3175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그림 6" descr="vegetabl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79838" y="4365625"/>
            <a:ext cx="1524000" cy="2159000"/>
          </a:xfrm>
          <a:prstGeom prst="rect">
            <a:avLst/>
          </a:prstGeom>
          <a:ln w="3175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107950" y="908050"/>
          <a:ext cx="8928990" cy="5760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5798"/>
                <a:gridCol w="1785798"/>
                <a:gridCol w="1785798"/>
                <a:gridCol w="1785798"/>
                <a:gridCol w="1785798"/>
              </a:tblGrid>
              <a:tr h="192021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20213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20213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5388" name="그림 1" descr="daily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0348" r="67123" b="24448"/>
          <a:stretch>
            <a:fillRect/>
          </a:stretch>
        </p:blipFill>
        <p:spPr bwMode="auto">
          <a:xfrm>
            <a:off x="3708400" y="4797425"/>
            <a:ext cx="172720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9" name="그림 2" descr="daily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2716" t="50235" r="33035" b="24561"/>
          <a:stretch>
            <a:fillRect/>
          </a:stretch>
        </p:blipFill>
        <p:spPr bwMode="auto">
          <a:xfrm>
            <a:off x="1835150" y="981075"/>
            <a:ext cx="180022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0" name="그림 3" descr="daily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805" t="74358"/>
          <a:stretch>
            <a:fillRect/>
          </a:stretch>
        </p:blipFill>
        <p:spPr bwMode="auto">
          <a:xfrm>
            <a:off x="7291388" y="876300"/>
            <a:ext cx="1744662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1" name="그림 4" descr="daily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66232" b="74796"/>
          <a:stretch>
            <a:fillRect/>
          </a:stretch>
        </p:blipFill>
        <p:spPr bwMode="auto">
          <a:xfrm>
            <a:off x="7261225" y="4797425"/>
            <a:ext cx="177482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2" name="그림 5" descr="daily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5093" r="66232" b="49991"/>
          <a:stretch>
            <a:fillRect/>
          </a:stretch>
        </p:blipFill>
        <p:spPr bwMode="auto">
          <a:xfrm>
            <a:off x="5508625" y="2924175"/>
            <a:ext cx="1774825" cy="185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3" name="그림 6" descr="daily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74471" r="67123"/>
          <a:stretch>
            <a:fillRect/>
          </a:stretch>
        </p:blipFill>
        <p:spPr bwMode="auto">
          <a:xfrm>
            <a:off x="107950" y="2820988"/>
            <a:ext cx="1727200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4" name="그림 7" descr="daily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2716" t="74358" r="33035"/>
          <a:stretch>
            <a:fillRect/>
          </a:stretch>
        </p:blipFill>
        <p:spPr bwMode="auto">
          <a:xfrm>
            <a:off x="107950" y="4724400"/>
            <a:ext cx="180022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5" name="그림 8" descr="daily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8175" t="75764"/>
          <a:stretch>
            <a:fillRect/>
          </a:stretch>
        </p:blipFill>
        <p:spPr bwMode="auto">
          <a:xfrm>
            <a:off x="3779838" y="2924175"/>
            <a:ext cx="1673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6" name="그림 14" descr="daily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67567" b="75151"/>
          <a:stretch>
            <a:fillRect/>
          </a:stretch>
        </p:blipFill>
        <p:spPr bwMode="auto">
          <a:xfrm>
            <a:off x="5508625" y="908050"/>
            <a:ext cx="1727200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7" name="그림 15" descr="daily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626" r="32590" b="75262"/>
          <a:stretch>
            <a:fillRect/>
          </a:stretch>
        </p:blipFill>
        <p:spPr bwMode="auto">
          <a:xfrm>
            <a:off x="1908175" y="2852738"/>
            <a:ext cx="1800225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8" name="그림 16" descr="daily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5901" t="24626" b="49570"/>
          <a:stretch>
            <a:fillRect/>
          </a:stretch>
        </p:blipFill>
        <p:spPr bwMode="auto">
          <a:xfrm>
            <a:off x="7219950" y="2852738"/>
            <a:ext cx="181610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9" name="그림 17" descr="daily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75168" r="66689"/>
          <a:stretch>
            <a:fillRect/>
          </a:stretch>
        </p:blipFill>
        <p:spPr bwMode="auto">
          <a:xfrm>
            <a:off x="107950" y="908050"/>
            <a:ext cx="177482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00" name="그림 21" descr="daily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67567" b="75151"/>
          <a:stretch>
            <a:fillRect/>
          </a:stretch>
        </p:blipFill>
        <p:spPr bwMode="auto">
          <a:xfrm>
            <a:off x="5508625" y="4797425"/>
            <a:ext cx="172720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01" name="그림 22" descr="daily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626" r="32590" b="75262"/>
          <a:stretch>
            <a:fillRect/>
          </a:stretch>
        </p:blipFill>
        <p:spPr bwMode="auto">
          <a:xfrm>
            <a:off x="1908175" y="4797425"/>
            <a:ext cx="1800225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02" name="그림 23" descr="daily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5901" t="24626" b="49570"/>
          <a:stretch>
            <a:fillRect/>
          </a:stretch>
        </p:blipFill>
        <p:spPr bwMode="auto">
          <a:xfrm>
            <a:off x="3635375" y="908050"/>
            <a:ext cx="1817688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텍스트 개체 틀 7"/>
          <p:cNvSpPr txBox="1">
            <a:spLocks/>
          </p:cNvSpPr>
          <p:nvPr/>
        </p:nvSpPr>
        <p:spPr bwMode="auto">
          <a:xfrm>
            <a:off x="0" y="188913"/>
            <a:ext cx="6804025" cy="5762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n-US" altLang="ko-KR" sz="2600" kern="0" dirty="0">
                <a:solidFill>
                  <a:schemeClr val="bg1"/>
                </a:solidFill>
                <a:latin typeface="Century Gothic" pitchFamily="34" charset="0"/>
                <a:ea typeface="HY울릉도B" pitchFamily="18" charset="-127"/>
              </a:rPr>
              <a:t>Let’s play the game.</a:t>
            </a:r>
            <a:endParaRPr lang="ko-KR" altLang="en-US" sz="2600" kern="0" dirty="0">
              <a:solidFill>
                <a:schemeClr val="bg1"/>
              </a:solidFill>
              <a:latin typeface="Century Gothic" pitchFamily="34" charset="0"/>
              <a:ea typeface="HY울릉도B" pitchFamily="18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그림 4" descr="how to pla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63513"/>
            <a:ext cx="6264275" cy="665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6156325" y="2276475"/>
            <a:ext cx="503238" cy="23764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6388" name="그림 8" descr="피라미드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4724400"/>
            <a:ext cx="2420938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107950" y="908050"/>
            <a:ext cx="2376488" cy="504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2000" dirty="0">
                <a:solidFill>
                  <a:srgbClr val="800000"/>
                </a:solidFill>
              </a:rPr>
              <a:t>(For 1-4 players)</a:t>
            </a:r>
            <a:endParaRPr lang="ko-KR" altLang="en-US" sz="2000" dirty="0">
              <a:solidFill>
                <a:srgbClr val="8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23850" y="3644900"/>
            <a:ext cx="4392613" cy="431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1835150" y="107950"/>
            <a:ext cx="4321175" cy="641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sz="2400" b="1">
                <a:latin typeface="Century Gothic" pitchFamily="34" charset="0"/>
              </a:rPr>
              <a:t>Let’s practice!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1000" b="1">
              <a:latin typeface="Century Gothic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Who goes first?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Whose turn?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My turn!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It’s your turn.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2400">
              <a:latin typeface="Century Gothic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The same or different?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Are they the same?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Are they different?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They are the same.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They are different.</a:t>
            </a:r>
          </a:p>
        </p:txBody>
      </p:sp>
      <p:pic>
        <p:nvPicPr>
          <p:cNvPr id="3" name="그림 2" descr="dail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825" y="5013325"/>
            <a:ext cx="1122363" cy="1584325"/>
          </a:xfrm>
          <a:prstGeom prst="rect">
            <a:avLst/>
          </a:prstGeom>
          <a:ln w="3175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412" name="TextBox 1"/>
          <p:cNvSpPr txBox="1">
            <a:spLocks noChangeArrowheads="1"/>
          </p:cNvSpPr>
          <p:nvPr/>
        </p:nvSpPr>
        <p:spPr bwMode="auto">
          <a:xfrm>
            <a:off x="5651500" y="3644900"/>
            <a:ext cx="3492500" cy="168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Good job!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 Good memory.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2400">
                <a:latin typeface="Century Gothic" pitchFamily="34" charset="0"/>
              </a:rPr>
              <a:t> Try again.</a:t>
            </a:r>
            <a:endParaRPr lang="ko-KR" altLang="en-US" sz="2400">
              <a:latin typeface="Century Gothic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4149</TotalTime>
  <Words>66</Words>
  <Application>Microsoft Office PowerPoint</Application>
  <PresentationFormat>화면 슬라이드 쇼(4:3)</PresentationFormat>
  <Paragraphs>20</Paragraphs>
  <Slides>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6" baseType="lpstr">
      <vt:lpstr>굴림</vt:lpstr>
      <vt:lpstr>Arial</vt:lpstr>
      <vt:lpstr>맑은 고딕</vt:lpstr>
      <vt:lpstr>Candara</vt:lpstr>
      <vt:lpstr>Century Gothic</vt:lpstr>
      <vt:lpstr>Times New Roman</vt:lpstr>
      <vt:lpstr>바탕</vt:lpstr>
      <vt:lpstr>+mj-lt</vt:lpstr>
      <vt:lpstr>HY울릉도B</vt:lpstr>
      <vt:lpstr>Wingdings</vt:lpstr>
      <vt:lpstr>Office 테마</vt:lpstr>
      <vt:lpstr>슬라이드 1</vt:lpstr>
      <vt:lpstr>슬라이드 2</vt:lpstr>
      <vt:lpstr>슬라이드 3</vt:lpstr>
      <vt:lpstr>슬라이드 4</vt:lpstr>
      <vt:lpstr>슬라이드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 1</dc:title>
  <dc:creator>이윤희</dc:creator>
  <cp:lastModifiedBy>Samsung</cp:lastModifiedBy>
  <cp:revision>315</cp:revision>
  <dcterms:created xsi:type="dcterms:W3CDTF">2011-09-05T05:15:23Z</dcterms:created>
  <dcterms:modified xsi:type="dcterms:W3CDTF">2012-06-08T05:01:05Z</dcterms:modified>
</cp:coreProperties>
</file>