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5"/>
  </p:handoutMasterIdLst>
  <p:sldIdLst>
    <p:sldId id="256" r:id="rId2"/>
    <p:sldId id="320" r:id="rId3"/>
    <p:sldId id="305" r:id="rId4"/>
    <p:sldId id="260" r:id="rId5"/>
    <p:sldId id="276" r:id="rId6"/>
    <p:sldId id="278" r:id="rId7"/>
    <p:sldId id="283" r:id="rId8"/>
    <p:sldId id="310" r:id="rId9"/>
    <p:sldId id="279" r:id="rId10"/>
    <p:sldId id="280" r:id="rId11"/>
    <p:sldId id="281" r:id="rId12"/>
    <p:sldId id="282" r:id="rId13"/>
    <p:sldId id="284" r:id="rId14"/>
    <p:sldId id="285" r:id="rId15"/>
    <p:sldId id="301" r:id="rId16"/>
    <p:sldId id="264" r:id="rId17"/>
    <p:sldId id="306" r:id="rId18"/>
    <p:sldId id="288" r:id="rId19"/>
    <p:sldId id="293" r:id="rId20"/>
    <p:sldId id="294" r:id="rId21"/>
    <p:sldId id="325" r:id="rId22"/>
    <p:sldId id="302" r:id="rId23"/>
    <p:sldId id="289" r:id="rId24"/>
    <p:sldId id="311" r:id="rId25"/>
    <p:sldId id="295" r:id="rId26"/>
    <p:sldId id="303" r:id="rId27"/>
    <p:sldId id="290" r:id="rId28"/>
    <p:sldId id="314" r:id="rId29"/>
    <p:sldId id="298" r:id="rId30"/>
    <p:sldId id="322" r:id="rId31"/>
    <p:sldId id="304" r:id="rId32"/>
    <p:sldId id="328" r:id="rId33"/>
    <p:sldId id="319" r:id="rId34"/>
  </p:sldIdLst>
  <p:sldSz cx="9144000" cy="6858000" type="screen4x3"/>
  <p:notesSz cx="6875463" cy="100060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66"/>
    <a:srgbClr val="003300"/>
    <a:srgbClr val="4F6228"/>
    <a:srgbClr val="FFFF99"/>
    <a:srgbClr val="FFFFCC"/>
    <a:srgbClr val="FFE28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209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870" y="-90"/>
      </p:cViewPr>
      <p:guideLst>
        <p:guide orient="horz" pos="3152"/>
        <p:guide pos="216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76FC3F-9F12-4E03-B7B4-9EBE3CDDB98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78550162-831E-4EF9-95E4-7185C6AAE2AE}">
      <dgm:prSet phldrT="[텍스트]"/>
      <dgm:spPr/>
      <dgm:t>
        <a:bodyPr/>
        <a:lstStyle/>
        <a:p>
          <a:pPr latinLnBrk="1"/>
          <a:r>
            <a:rPr lang="ko-KR" altLang="en-US" dirty="0" smtClean="0"/>
            <a:t>구성주의</a:t>
          </a:r>
          <a:endParaRPr lang="ko-KR" altLang="en-US" dirty="0"/>
        </a:p>
      </dgm:t>
    </dgm:pt>
    <dgm:pt modelId="{B47615DD-F821-4198-9026-9B77FD384CF5}" type="parTrans" cxnId="{20F48FA1-D06F-4A4C-9CF9-B87FD515C61A}">
      <dgm:prSet/>
      <dgm:spPr/>
      <dgm:t>
        <a:bodyPr/>
        <a:lstStyle/>
        <a:p>
          <a:pPr latinLnBrk="1"/>
          <a:endParaRPr lang="ko-KR" altLang="en-US"/>
        </a:p>
      </dgm:t>
    </dgm:pt>
    <dgm:pt modelId="{27092D22-319F-4FE6-B9C9-BDB35C34C9F9}" type="sibTrans" cxnId="{20F48FA1-D06F-4A4C-9CF9-B87FD515C61A}">
      <dgm:prSet/>
      <dgm:spPr/>
      <dgm:t>
        <a:bodyPr/>
        <a:lstStyle/>
        <a:p>
          <a:pPr latinLnBrk="1"/>
          <a:endParaRPr lang="ko-KR" altLang="en-US"/>
        </a:p>
      </dgm:t>
    </dgm:pt>
    <dgm:pt modelId="{4E0CDD26-9D83-4843-B51E-AC2A5E37CD54}">
      <dgm:prSet phldrT="[텍스트]"/>
      <dgm:spPr/>
      <dgm:t>
        <a:bodyPr/>
        <a:lstStyle/>
        <a:p>
          <a:pPr latinLnBrk="1"/>
          <a:r>
            <a:rPr lang="ko-KR" altLang="en-US" dirty="0" smtClean="0"/>
            <a:t>흥미</a:t>
          </a:r>
          <a:endParaRPr lang="ko-KR" altLang="en-US" dirty="0"/>
        </a:p>
      </dgm:t>
    </dgm:pt>
    <dgm:pt modelId="{3E12A583-DCDA-4BF0-A574-325F6963B0CC}" type="parTrans" cxnId="{8FB4CBDB-11C4-46DA-A0FA-1BF94CAC5CA4}">
      <dgm:prSet/>
      <dgm:spPr/>
      <dgm:t>
        <a:bodyPr/>
        <a:lstStyle/>
        <a:p>
          <a:pPr latinLnBrk="1"/>
          <a:endParaRPr lang="ko-KR" altLang="en-US"/>
        </a:p>
      </dgm:t>
    </dgm:pt>
    <dgm:pt modelId="{720E7023-7C6F-4F6A-835C-60E18DB0B8D8}" type="sibTrans" cxnId="{8FB4CBDB-11C4-46DA-A0FA-1BF94CAC5CA4}">
      <dgm:prSet/>
      <dgm:spPr/>
      <dgm:t>
        <a:bodyPr/>
        <a:lstStyle/>
        <a:p>
          <a:pPr latinLnBrk="1"/>
          <a:endParaRPr lang="ko-KR" altLang="en-US"/>
        </a:p>
      </dgm:t>
    </dgm:pt>
    <dgm:pt modelId="{7152B58C-1398-40F2-B207-75BADE1D3EEC}">
      <dgm:prSet phldrT="[텍스트]"/>
      <dgm:spPr/>
      <dgm:t>
        <a:bodyPr/>
        <a:lstStyle/>
        <a:p>
          <a:pPr latinLnBrk="1"/>
          <a:r>
            <a:rPr lang="ko-KR" altLang="en-US" dirty="0" smtClean="0"/>
            <a:t>협동</a:t>
          </a:r>
          <a:endParaRPr lang="ko-KR" altLang="en-US" dirty="0"/>
        </a:p>
      </dgm:t>
    </dgm:pt>
    <dgm:pt modelId="{2F4CBBC0-580A-4E95-ABBA-B33EA5B0358F}" type="parTrans" cxnId="{E6BA5C38-9587-4BFC-809C-A87D6A612A86}">
      <dgm:prSet/>
      <dgm:spPr/>
      <dgm:t>
        <a:bodyPr/>
        <a:lstStyle/>
        <a:p>
          <a:pPr latinLnBrk="1"/>
          <a:endParaRPr lang="ko-KR" altLang="en-US"/>
        </a:p>
      </dgm:t>
    </dgm:pt>
    <dgm:pt modelId="{0B2105A2-EA33-4661-9E48-605615B4C856}" type="sibTrans" cxnId="{E6BA5C38-9587-4BFC-809C-A87D6A612A86}">
      <dgm:prSet/>
      <dgm:spPr/>
      <dgm:t>
        <a:bodyPr/>
        <a:lstStyle/>
        <a:p>
          <a:pPr latinLnBrk="1"/>
          <a:endParaRPr lang="ko-KR" altLang="en-US"/>
        </a:p>
      </dgm:t>
    </dgm:pt>
    <dgm:pt modelId="{B5B76873-5498-41E4-9FBE-F67F9EA4B1B9}">
      <dgm:prSet phldrT="[텍스트]"/>
      <dgm:spPr/>
      <dgm:t>
        <a:bodyPr/>
        <a:lstStyle/>
        <a:p>
          <a:pPr latinLnBrk="1"/>
          <a:r>
            <a:rPr lang="ko-KR" altLang="en-US" dirty="0" smtClean="0"/>
            <a:t>실험</a:t>
          </a:r>
          <a:endParaRPr lang="ko-KR" altLang="en-US" dirty="0"/>
        </a:p>
      </dgm:t>
    </dgm:pt>
    <dgm:pt modelId="{6DBB2FB4-A34E-4904-A18B-24F3971D61D3}" type="parTrans" cxnId="{E6BEF214-B3E7-4EFA-8315-FA6B88EFD44B}">
      <dgm:prSet/>
      <dgm:spPr/>
      <dgm:t>
        <a:bodyPr/>
        <a:lstStyle/>
        <a:p>
          <a:pPr latinLnBrk="1"/>
          <a:endParaRPr lang="ko-KR" altLang="en-US"/>
        </a:p>
      </dgm:t>
    </dgm:pt>
    <dgm:pt modelId="{D062287F-8C38-4A01-90F5-C1818BFCE78C}" type="sibTrans" cxnId="{E6BEF214-B3E7-4EFA-8315-FA6B88EFD44B}">
      <dgm:prSet/>
      <dgm:spPr/>
      <dgm:t>
        <a:bodyPr/>
        <a:lstStyle/>
        <a:p>
          <a:pPr latinLnBrk="1"/>
          <a:endParaRPr lang="ko-KR" altLang="en-US"/>
        </a:p>
      </dgm:t>
    </dgm:pt>
    <dgm:pt modelId="{758ED828-107E-4250-88B1-85F4F32525BA}">
      <dgm:prSet phldrT="[텍스트]"/>
      <dgm:spPr>
        <a:solidFill>
          <a:schemeClr val="accent6">
            <a:lumMod val="75000"/>
          </a:schemeClr>
        </a:solidFill>
      </dgm:spPr>
      <dgm:t>
        <a:bodyPr/>
        <a:lstStyle/>
        <a:p>
          <a:pPr latinLnBrk="1"/>
          <a:r>
            <a:rPr lang="ko-KR" altLang="en-US" dirty="0" smtClean="0"/>
            <a:t>지적</a:t>
          </a:r>
          <a:r>
            <a:rPr lang="en-US" altLang="ko-KR" dirty="0" smtClean="0"/>
            <a:t> </a:t>
          </a:r>
          <a:r>
            <a:rPr lang="ko-KR" altLang="en-US" dirty="0" smtClean="0"/>
            <a:t>관계 </a:t>
          </a:r>
          <a:endParaRPr lang="ko-KR" altLang="en-US" dirty="0"/>
        </a:p>
      </dgm:t>
    </dgm:pt>
    <dgm:pt modelId="{42F79874-8F68-48C2-A0A0-EF4C409AA118}" type="parTrans" cxnId="{0CADF602-AF0C-4BCC-B044-99E2F01E29F0}">
      <dgm:prSet/>
      <dgm:spPr/>
      <dgm:t>
        <a:bodyPr/>
        <a:lstStyle/>
        <a:p>
          <a:pPr latinLnBrk="1"/>
          <a:endParaRPr lang="ko-KR" altLang="en-US"/>
        </a:p>
      </dgm:t>
    </dgm:pt>
    <dgm:pt modelId="{CF43FEE1-9846-4E63-8727-2044ED004350}" type="sibTrans" cxnId="{0CADF602-AF0C-4BCC-B044-99E2F01E29F0}">
      <dgm:prSet/>
      <dgm:spPr/>
      <dgm:t>
        <a:bodyPr/>
        <a:lstStyle/>
        <a:p>
          <a:pPr latinLnBrk="1"/>
          <a:endParaRPr lang="ko-KR" altLang="en-US"/>
        </a:p>
      </dgm:t>
    </dgm:pt>
    <dgm:pt modelId="{430EC9B1-D4DB-4B3C-AED0-5142892517D0}" type="pres">
      <dgm:prSet presAssocID="{F176FC3F-9F12-4E03-B7B4-9EBE3CDDB98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3F47C42-A110-4F7A-BF99-7B818D4980CA}" type="pres">
      <dgm:prSet presAssocID="{78550162-831E-4EF9-95E4-7185C6AAE2AE}" presName="root1" presStyleCnt="0"/>
      <dgm:spPr/>
    </dgm:pt>
    <dgm:pt modelId="{532B14B1-B1A7-4C74-B436-8F75BA7EF553}" type="pres">
      <dgm:prSet presAssocID="{78550162-831E-4EF9-95E4-7185C6AAE2AE}" presName="LevelOneTextNode" presStyleLbl="node0" presStyleIdx="0" presStyleCnt="2" custLinFactNeighborX="-64592" custLinFactNeighborY="142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9AAC4A3-ED73-4063-B3A1-9A3401491437}" type="pres">
      <dgm:prSet presAssocID="{78550162-831E-4EF9-95E4-7185C6AAE2AE}" presName="level2hierChild" presStyleCnt="0"/>
      <dgm:spPr/>
    </dgm:pt>
    <dgm:pt modelId="{78FAF6B0-E408-4C53-986B-292EDCD282F0}" type="pres">
      <dgm:prSet presAssocID="{3E12A583-DCDA-4BF0-A574-325F6963B0CC}" presName="conn2-1" presStyleLbl="parChTrans1D2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D255D41D-51BE-4B28-A328-5419FF194530}" type="pres">
      <dgm:prSet presAssocID="{3E12A583-DCDA-4BF0-A574-325F6963B0CC}" presName="connTx" presStyleLbl="parChTrans1D2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52AD8E46-E1D0-485E-9A18-46BC8530CAE7}" type="pres">
      <dgm:prSet presAssocID="{4E0CDD26-9D83-4843-B51E-AC2A5E37CD54}" presName="root2" presStyleCnt="0"/>
      <dgm:spPr/>
    </dgm:pt>
    <dgm:pt modelId="{A0882589-7048-4C45-A393-B24555489248}" type="pres">
      <dgm:prSet presAssocID="{4E0CDD26-9D83-4843-B51E-AC2A5E37CD54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79D2C14-1DD6-4ECA-BDC4-0A92CB4BD68D}" type="pres">
      <dgm:prSet presAssocID="{4E0CDD26-9D83-4843-B51E-AC2A5E37CD54}" presName="level3hierChild" presStyleCnt="0"/>
      <dgm:spPr/>
    </dgm:pt>
    <dgm:pt modelId="{00883CF8-3A91-46D5-8D68-579E92A5C202}" type="pres">
      <dgm:prSet presAssocID="{6DBB2FB4-A34E-4904-A18B-24F3971D61D3}" presName="conn2-1" presStyleLbl="parChTrans1D2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3FFB2EB-98FD-4FD0-91FA-556A19968FD7}" type="pres">
      <dgm:prSet presAssocID="{6DBB2FB4-A34E-4904-A18B-24F3971D61D3}" presName="connTx" presStyleLbl="parChTrans1D2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994D3AAB-C621-494B-904B-1293EC09DD0A}" type="pres">
      <dgm:prSet presAssocID="{B5B76873-5498-41E4-9FBE-F67F9EA4B1B9}" presName="root2" presStyleCnt="0"/>
      <dgm:spPr/>
    </dgm:pt>
    <dgm:pt modelId="{BBD9FD5A-46BF-4986-A3F5-D8E283D74FCA}" type="pres">
      <dgm:prSet presAssocID="{B5B76873-5498-41E4-9FBE-F67F9EA4B1B9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ECF6390-392A-48AC-86C7-2F0F014F20C7}" type="pres">
      <dgm:prSet presAssocID="{B5B76873-5498-41E4-9FBE-F67F9EA4B1B9}" presName="level3hierChild" presStyleCnt="0"/>
      <dgm:spPr/>
    </dgm:pt>
    <dgm:pt modelId="{755D8E7F-E110-4213-8C31-25EFB4CC36B6}" type="pres">
      <dgm:prSet presAssocID="{2F4CBBC0-580A-4E95-ABBA-B33EA5B0358F}" presName="conn2-1" presStyleLbl="parChTrans1D2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F484268-F9E7-47F1-872A-59D4E01FA970}" type="pres">
      <dgm:prSet presAssocID="{2F4CBBC0-580A-4E95-ABBA-B33EA5B0358F}" presName="connTx" presStyleLbl="parChTrans1D2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61970931-C0A1-4F70-A3FD-24E9286A59B5}" type="pres">
      <dgm:prSet presAssocID="{7152B58C-1398-40F2-B207-75BADE1D3EEC}" presName="root2" presStyleCnt="0"/>
      <dgm:spPr/>
    </dgm:pt>
    <dgm:pt modelId="{E665D0F7-5B03-45EB-894F-AED284464CB1}" type="pres">
      <dgm:prSet presAssocID="{7152B58C-1398-40F2-B207-75BADE1D3EEC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81AFBD4-E6F3-4204-A712-FE087072390C}" type="pres">
      <dgm:prSet presAssocID="{7152B58C-1398-40F2-B207-75BADE1D3EEC}" presName="level3hierChild" presStyleCnt="0"/>
      <dgm:spPr/>
    </dgm:pt>
    <dgm:pt modelId="{78F1BA1D-9992-44DF-901C-00B0664065D8}" type="pres">
      <dgm:prSet presAssocID="{758ED828-107E-4250-88B1-85F4F32525BA}" presName="root1" presStyleCnt="0"/>
      <dgm:spPr/>
    </dgm:pt>
    <dgm:pt modelId="{4F59F511-0325-4A24-9419-7D8A9C9A5785}" type="pres">
      <dgm:prSet presAssocID="{758ED828-107E-4250-88B1-85F4F32525BA}" presName="LevelOneTextNode" presStyleLbl="node0" presStyleIdx="1" presStyleCnt="2" custLinFactX="100000" custLinFactY="-71869" custLinFactNeighborX="146300" custLinFactNeighborY="-100000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7F4DBC2-70FE-46A4-9DAC-1E9B9D991B49}" type="pres">
      <dgm:prSet presAssocID="{758ED828-107E-4250-88B1-85F4F32525BA}" presName="level2hierChild" presStyleCnt="0"/>
      <dgm:spPr/>
    </dgm:pt>
  </dgm:ptLst>
  <dgm:cxnLst>
    <dgm:cxn modelId="{99E74BE6-75A7-4DA9-81C0-5ECEBD11DB4F}" type="presOf" srcId="{7152B58C-1398-40F2-B207-75BADE1D3EEC}" destId="{E665D0F7-5B03-45EB-894F-AED284464CB1}" srcOrd="0" destOrd="0" presId="urn:microsoft.com/office/officeart/2005/8/layout/hierarchy2"/>
    <dgm:cxn modelId="{0CE71A6D-89E5-4210-BFC7-71181B01F02B}" type="presOf" srcId="{2F4CBBC0-580A-4E95-ABBA-B33EA5B0358F}" destId="{755D8E7F-E110-4213-8C31-25EFB4CC36B6}" srcOrd="0" destOrd="0" presId="urn:microsoft.com/office/officeart/2005/8/layout/hierarchy2"/>
    <dgm:cxn modelId="{749CCDDD-942A-44D5-B2C5-868390B100E3}" type="presOf" srcId="{6DBB2FB4-A34E-4904-A18B-24F3971D61D3}" destId="{83FFB2EB-98FD-4FD0-91FA-556A19968FD7}" srcOrd="1" destOrd="0" presId="urn:microsoft.com/office/officeart/2005/8/layout/hierarchy2"/>
    <dgm:cxn modelId="{239D328B-171E-4509-B768-30A54A851C8A}" type="presOf" srcId="{78550162-831E-4EF9-95E4-7185C6AAE2AE}" destId="{532B14B1-B1A7-4C74-B436-8F75BA7EF553}" srcOrd="0" destOrd="0" presId="urn:microsoft.com/office/officeart/2005/8/layout/hierarchy2"/>
    <dgm:cxn modelId="{70D34834-AA6F-4438-A587-608BC8FBB304}" type="presOf" srcId="{B5B76873-5498-41E4-9FBE-F67F9EA4B1B9}" destId="{BBD9FD5A-46BF-4986-A3F5-D8E283D74FCA}" srcOrd="0" destOrd="0" presId="urn:microsoft.com/office/officeart/2005/8/layout/hierarchy2"/>
    <dgm:cxn modelId="{6AF67ACF-D295-448B-9806-049BE5EE8D17}" type="presOf" srcId="{3E12A583-DCDA-4BF0-A574-325F6963B0CC}" destId="{D255D41D-51BE-4B28-A328-5419FF194530}" srcOrd="1" destOrd="0" presId="urn:microsoft.com/office/officeart/2005/8/layout/hierarchy2"/>
    <dgm:cxn modelId="{DE41991C-E894-4D34-B5FB-B63499B1A009}" type="presOf" srcId="{4E0CDD26-9D83-4843-B51E-AC2A5E37CD54}" destId="{A0882589-7048-4C45-A393-B24555489248}" srcOrd="0" destOrd="0" presId="urn:microsoft.com/office/officeart/2005/8/layout/hierarchy2"/>
    <dgm:cxn modelId="{E6BA5C38-9587-4BFC-809C-A87D6A612A86}" srcId="{78550162-831E-4EF9-95E4-7185C6AAE2AE}" destId="{7152B58C-1398-40F2-B207-75BADE1D3EEC}" srcOrd="2" destOrd="0" parTransId="{2F4CBBC0-580A-4E95-ABBA-B33EA5B0358F}" sibTransId="{0B2105A2-EA33-4661-9E48-605615B4C856}"/>
    <dgm:cxn modelId="{2BB2AD56-6786-4765-AEF6-FCB9A76D3E38}" type="presOf" srcId="{6DBB2FB4-A34E-4904-A18B-24F3971D61D3}" destId="{00883CF8-3A91-46D5-8D68-579E92A5C202}" srcOrd="0" destOrd="0" presId="urn:microsoft.com/office/officeart/2005/8/layout/hierarchy2"/>
    <dgm:cxn modelId="{20F48FA1-D06F-4A4C-9CF9-B87FD515C61A}" srcId="{F176FC3F-9F12-4E03-B7B4-9EBE3CDDB98F}" destId="{78550162-831E-4EF9-95E4-7185C6AAE2AE}" srcOrd="0" destOrd="0" parTransId="{B47615DD-F821-4198-9026-9B77FD384CF5}" sibTransId="{27092D22-319F-4FE6-B9C9-BDB35C34C9F9}"/>
    <dgm:cxn modelId="{346036F6-EFDA-42CC-BBAC-DB7EBFDCB5D1}" type="presOf" srcId="{2F4CBBC0-580A-4E95-ABBA-B33EA5B0358F}" destId="{5F484268-F9E7-47F1-872A-59D4E01FA970}" srcOrd="1" destOrd="0" presId="urn:microsoft.com/office/officeart/2005/8/layout/hierarchy2"/>
    <dgm:cxn modelId="{8FB4CBDB-11C4-46DA-A0FA-1BF94CAC5CA4}" srcId="{78550162-831E-4EF9-95E4-7185C6AAE2AE}" destId="{4E0CDD26-9D83-4843-B51E-AC2A5E37CD54}" srcOrd="0" destOrd="0" parTransId="{3E12A583-DCDA-4BF0-A574-325F6963B0CC}" sibTransId="{720E7023-7C6F-4F6A-835C-60E18DB0B8D8}"/>
    <dgm:cxn modelId="{0CADF602-AF0C-4BCC-B044-99E2F01E29F0}" srcId="{F176FC3F-9F12-4E03-B7B4-9EBE3CDDB98F}" destId="{758ED828-107E-4250-88B1-85F4F32525BA}" srcOrd="1" destOrd="0" parTransId="{42F79874-8F68-48C2-A0A0-EF4C409AA118}" sibTransId="{CF43FEE1-9846-4E63-8727-2044ED004350}"/>
    <dgm:cxn modelId="{E6BEF214-B3E7-4EFA-8315-FA6B88EFD44B}" srcId="{78550162-831E-4EF9-95E4-7185C6AAE2AE}" destId="{B5B76873-5498-41E4-9FBE-F67F9EA4B1B9}" srcOrd="1" destOrd="0" parTransId="{6DBB2FB4-A34E-4904-A18B-24F3971D61D3}" sibTransId="{D062287F-8C38-4A01-90F5-C1818BFCE78C}"/>
    <dgm:cxn modelId="{92D68D3E-0DDB-438C-B9FB-FDC38CE05A20}" type="presOf" srcId="{F176FC3F-9F12-4E03-B7B4-9EBE3CDDB98F}" destId="{430EC9B1-D4DB-4B3C-AED0-5142892517D0}" srcOrd="0" destOrd="0" presId="urn:microsoft.com/office/officeart/2005/8/layout/hierarchy2"/>
    <dgm:cxn modelId="{F85B689B-2A88-4DDB-BB10-35F304F96667}" type="presOf" srcId="{3E12A583-DCDA-4BF0-A574-325F6963B0CC}" destId="{78FAF6B0-E408-4C53-986B-292EDCD282F0}" srcOrd="0" destOrd="0" presId="urn:microsoft.com/office/officeart/2005/8/layout/hierarchy2"/>
    <dgm:cxn modelId="{9D62EE42-4054-4957-AB77-375A439CDB07}" type="presOf" srcId="{758ED828-107E-4250-88B1-85F4F32525BA}" destId="{4F59F511-0325-4A24-9419-7D8A9C9A5785}" srcOrd="0" destOrd="0" presId="urn:microsoft.com/office/officeart/2005/8/layout/hierarchy2"/>
    <dgm:cxn modelId="{8C44676C-6293-486A-B796-67D2A3750501}" type="presParOf" srcId="{430EC9B1-D4DB-4B3C-AED0-5142892517D0}" destId="{03F47C42-A110-4F7A-BF99-7B818D4980CA}" srcOrd="0" destOrd="0" presId="urn:microsoft.com/office/officeart/2005/8/layout/hierarchy2"/>
    <dgm:cxn modelId="{360335AC-A288-49C4-8B6E-32435ADB59E1}" type="presParOf" srcId="{03F47C42-A110-4F7A-BF99-7B818D4980CA}" destId="{532B14B1-B1A7-4C74-B436-8F75BA7EF553}" srcOrd="0" destOrd="0" presId="urn:microsoft.com/office/officeart/2005/8/layout/hierarchy2"/>
    <dgm:cxn modelId="{7C67B2E0-3AE9-4716-BBAB-3C2C33CC372F}" type="presParOf" srcId="{03F47C42-A110-4F7A-BF99-7B818D4980CA}" destId="{D9AAC4A3-ED73-4063-B3A1-9A3401491437}" srcOrd="1" destOrd="0" presId="urn:microsoft.com/office/officeart/2005/8/layout/hierarchy2"/>
    <dgm:cxn modelId="{A6726C41-312E-430E-9AA8-30E32362B2C3}" type="presParOf" srcId="{D9AAC4A3-ED73-4063-B3A1-9A3401491437}" destId="{78FAF6B0-E408-4C53-986B-292EDCD282F0}" srcOrd="0" destOrd="0" presId="urn:microsoft.com/office/officeart/2005/8/layout/hierarchy2"/>
    <dgm:cxn modelId="{C27D62A8-CB47-4436-A00B-69600E8F42CD}" type="presParOf" srcId="{78FAF6B0-E408-4C53-986B-292EDCD282F0}" destId="{D255D41D-51BE-4B28-A328-5419FF194530}" srcOrd="0" destOrd="0" presId="urn:microsoft.com/office/officeart/2005/8/layout/hierarchy2"/>
    <dgm:cxn modelId="{BCE39046-5555-46A5-9725-DBFF0BC24592}" type="presParOf" srcId="{D9AAC4A3-ED73-4063-B3A1-9A3401491437}" destId="{52AD8E46-E1D0-485E-9A18-46BC8530CAE7}" srcOrd="1" destOrd="0" presId="urn:microsoft.com/office/officeart/2005/8/layout/hierarchy2"/>
    <dgm:cxn modelId="{9E4B48A1-D23B-4AC2-B30C-0C5B26A53F0B}" type="presParOf" srcId="{52AD8E46-E1D0-485E-9A18-46BC8530CAE7}" destId="{A0882589-7048-4C45-A393-B24555489248}" srcOrd="0" destOrd="0" presId="urn:microsoft.com/office/officeart/2005/8/layout/hierarchy2"/>
    <dgm:cxn modelId="{907DC845-5314-47CD-A66D-FA5FD5BE8CEA}" type="presParOf" srcId="{52AD8E46-E1D0-485E-9A18-46BC8530CAE7}" destId="{E79D2C14-1DD6-4ECA-BDC4-0A92CB4BD68D}" srcOrd="1" destOrd="0" presId="urn:microsoft.com/office/officeart/2005/8/layout/hierarchy2"/>
    <dgm:cxn modelId="{CA416846-137F-4A2E-B0EF-95D64CFC05E2}" type="presParOf" srcId="{D9AAC4A3-ED73-4063-B3A1-9A3401491437}" destId="{00883CF8-3A91-46D5-8D68-579E92A5C202}" srcOrd="2" destOrd="0" presId="urn:microsoft.com/office/officeart/2005/8/layout/hierarchy2"/>
    <dgm:cxn modelId="{E6FDED98-5602-4E2A-B254-27D61EF61F6A}" type="presParOf" srcId="{00883CF8-3A91-46D5-8D68-579E92A5C202}" destId="{83FFB2EB-98FD-4FD0-91FA-556A19968FD7}" srcOrd="0" destOrd="0" presId="urn:microsoft.com/office/officeart/2005/8/layout/hierarchy2"/>
    <dgm:cxn modelId="{75957A99-7403-4E5D-B0AF-A90364B13FF1}" type="presParOf" srcId="{D9AAC4A3-ED73-4063-B3A1-9A3401491437}" destId="{994D3AAB-C621-494B-904B-1293EC09DD0A}" srcOrd="3" destOrd="0" presId="urn:microsoft.com/office/officeart/2005/8/layout/hierarchy2"/>
    <dgm:cxn modelId="{586A457A-1DC8-443D-9D02-C9E696A32535}" type="presParOf" srcId="{994D3AAB-C621-494B-904B-1293EC09DD0A}" destId="{BBD9FD5A-46BF-4986-A3F5-D8E283D74FCA}" srcOrd="0" destOrd="0" presId="urn:microsoft.com/office/officeart/2005/8/layout/hierarchy2"/>
    <dgm:cxn modelId="{7E18E7D5-1934-493C-BDB8-7E0E8275DBE0}" type="presParOf" srcId="{994D3AAB-C621-494B-904B-1293EC09DD0A}" destId="{FECF6390-392A-48AC-86C7-2F0F014F20C7}" srcOrd="1" destOrd="0" presId="urn:microsoft.com/office/officeart/2005/8/layout/hierarchy2"/>
    <dgm:cxn modelId="{171220B2-F3C3-494B-9F0E-2FE431B175C2}" type="presParOf" srcId="{D9AAC4A3-ED73-4063-B3A1-9A3401491437}" destId="{755D8E7F-E110-4213-8C31-25EFB4CC36B6}" srcOrd="4" destOrd="0" presId="urn:microsoft.com/office/officeart/2005/8/layout/hierarchy2"/>
    <dgm:cxn modelId="{2ABB794B-4E6D-416A-990D-3341725E1687}" type="presParOf" srcId="{755D8E7F-E110-4213-8C31-25EFB4CC36B6}" destId="{5F484268-F9E7-47F1-872A-59D4E01FA970}" srcOrd="0" destOrd="0" presId="urn:microsoft.com/office/officeart/2005/8/layout/hierarchy2"/>
    <dgm:cxn modelId="{EF325865-3B5F-44B7-B127-91BD31E2ABD9}" type="presParOf" srcId="{D9AAC4A3-ED73-4063-B3A1-9A3401491437}" destId="{61970931-C0A1-4F70-A3FD-24E9286A59B5}" srcOrd="5" destOrd="0" presId="urn:microsoft.com/office/officeart/2005/8/layout/hierarchy2"/>
    <dgm:cxn modelId="{E231863F-F226-4261-A957-5D84349181B7}" type="presParOf" srcId="{61970931-C0A1-4F70-A3FD-24E9286A59B5}" destId="{E665D0F7-5B03-45EB-894F-AED284464CB1}" srcOrd="0" destOrd="0" presId="urn:microsoft.com/office/officeart/2005/8/layout/hierarchy2"/>
    <dgm:cxn modelId="{1653B3EF-722A-4550-83C8-25915192A1A2}" type="presParOf" srcId="{61970931-C0A1-4F70-A3FD-24E9286A59B5}" destId="{C81AFBD4-E6F3-4204-A712-FE087072390C}" srcOrd="1" destOrd="0" presId="urn:microsoft.com/office/officeart/2005/8/layout/hierarchy2"/>
    <dgm:cxn modelId="{21370036-F4D9-4C08-B29F-ACCA01E2A320}" type="presParOf" srcId="{430EC9B1-D4DB-4B3C-AED0-5142892517D0}" destId="{78F1BA1D-9992-44DF-901C-00B0664065D8}" srcOrd="1" destOrd="0" presId="urn:microsoft.com/office/officeart/2005/8/layout/hierarchy2"/>
    <dgm:cxn modelId="{5A4BAD33-C43E-44B0-924C-5F7AE7C67369}" type="presParOf" srcId="{78F1BA1D-9992-44DF-901C-00B0664065D8}" destId="{4F59F511-0325-4A24-9419-7D8A9C9A5785}" srcOrd="0" destOrd="0" presId="urn:microsoft.com/office/officeart/2005/8/layout/hierarchy2"/>
    <dgm:cxn modelId="{63ED579A-9BA0-4BE8-ADEF-32DF26E9116D}" type="presParOf" srcId="{78F1BA1D-9992-44DF-901C-00B0664065D8}" destId="{17F4DBC2-70FE-46A4-9DAC-1E9B9D991B4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2B14B1-B1A7-4C74-B436-8F75BA7EF553}">
      <dsp:nvSpPr>
        <dsp:cNvPr id="0" name=""/>
        <dsp:cNvSpPr/>
      </dsp:nvSpPr>
      <dsp:spPr>
        <a:xfrm>
          <a:off x="288032" y="432047"/>
          <a:ext cx="741176" cy="3705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구성주의</a:t>
          </a:r>
          <a:endParaRPr lang="ko-KR" altLang="en-US" sz="1200" kern="1200" dirty="0"/>
        </a:p>
      </dsp:txBody>
      <dsp:txXfrm>
        <a:off x="288032" y="432047"/>
        <a:ext cx="741176" cy="370588"/>
      </dsp:txXfrm>
    </dsp:sp>
    <dsp:sp modelId="{78FAF6B0-E408-4C53-986B-292EDCD282F0}">
      <dsp:nvSpPr>
        <dsp:cNvPr id="0" name=""/>
        <dsp:cNvSpPr/>
      </dsp:nvSpPr>
      <dsp:spPr>
        <a:xfrm rot="19854092">
          <a:off x="973220" y="374370"/>
          <a:ext cx="887187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887187" y="2724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854092">
        <a:off x="1394634" y="379436"/>
        <a:ext cx="44359" cy="44359"/>
      </dsp:txXfrm>
    </dsp:sp>
    <dsp:sp modelId="{A0882589-7048-4C45-A393-B24555489248}">
      <dsp:nvSpPr>
        <dsp:cNvPr id="0" name=""/>
        <dsp:cNvSpPr/>
      </dsp:nvSpPr>
      <dsp:spPr>
        <a:xfrm>
          <a:off x="1804419" y="597"/>
          <a:ext cx="741176" cy="37058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흥미</a:t>
          </a:r>
          <a:endParaRPr lang="ko-KR" altLang="en-US" sz="1200" kern="1200" dirty="0"/>
        </a:p>
      </dsp:txBody>
      <dsp:txXfrm>
        <a:off x="1804419" y="597"/>
        <a:ext cx="741176" cy="370588"/>
      </dsp:txXfrm>
    </dsp:sp>
    <dsp:sp modelId="{00883CF8-3A91-46D5-8D68-579E92A5C202}">
      <dsp:nvSpPr>
        <dsp:cNvPr id="0" name=""/>
        <dsp:cNvSpPr/>
      </dsp:nvSpPr>
      <dsp:spPr>
        <a:xfrm rot="21576615">
          <a:off x="1029199" y="587458"/>
          <a:ext cx="775228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775228" y="2724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576615">
        <a:off x="1397433" y="595324"/>
        <a:ext cx="38761" cy="38761"/>
      </dsp:txXfrm>
    </dsp:sp>
    <dsp:sp modelId="{BBD9FD5A-46BF-4986-A3F5-D8E283D74FCA}">
      <dsp:nvSpPr>
        <dsp:cNvPr id="0" name=""/>
        <dsp:cNvSpPr/>
      </dsp:nvSpPr>
      <dsp:spPr>
        <a:xfrm>
          <a:off x="1804419" y="426773"/>
          <a:ext cx="741176" cy="37058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실험</a:t>
          </a:r>
          <a:endParaRPr lang="ko-KR" altLang="en-US" sz="1200" kern="1200" dirty="0"/>
        </a:p>
      </dsp:txBody>
      <dsp:txXfrm>
        <a:off x="1804419" y="426773"/>
        <a:ext cx="741176" cy="370588"/>
      </dsp:txXfrm>
    </dsp:sp>
    <dsp:sp modelId="{755D8E7F-E110-4213-8C31-25EFB4CC36B6}">
      <dsp:nvSpPr>
        <dsp:cNvPr id="0" name=""/>
        <dsp:cNvSpPr/>
      </dsp:nvSpPr>
      <dsp:spPr>
        <a:xfrm rot="1709992">
          <a:off x="975760" y="800546"/>
          <a:ext cx="88210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882106" y="2724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709992">
        <a:off x="1394761" y="805740"/>
        <a:ext cx="44105" cy="44105"/>
      </dsp:txXfrm>
    </dsp:sp>
    <dsp:sp modelId="{E665D0F7-5B03-45EB-894F-AED284464CB1}">
      <dsp:nvSpPr>
        <dsp:cNvPr id="0" name=""/>
        <dsp:cNvSpPr/>
      </dsp:nvSpPr>
      <dsp:spPr>
        <a:xfrm>
          <a:off x="1804419" y="852950"/>
          <a:ext cx="741176" cy="37058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협동</a:t>
          </a:r>
          <a:endParaRPr lang="ko-KR" altLang="en-US" sz="1200" kern="1200" dirty="0"/>
        </a:p>
      </dsp:txBody>
      <dsp:txXfrm>
        <a:off x="1804419" y="852950"/>
        <a:ext cx="741176" cy="370588"/>
      </dsp:txXfrm>
    </dsp:sp>
    <dsp:sp modelId="{4F59F511-0325-4A24-9419-7D8A9C9A5785}">
      <dsp:nvSpPr>
        <dsp:cNvPr id="0" name=""/>
        <dsp:cNvSpPr/>
      </dsp:nvSpPr>
      <dsp:spPr>
        <a:xfrm>
          <a:off x="2571191" y="216024"/>
          <a:ext cx="741176" cy="370588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지적</a:t>
          </a:r>
          <a:r>
            <a:rPr lang="en-US" altLang="ko-KR" sz="1200" kern="1200" dirty="0" smtClean="0"/>
            <a:t> </a:t>
          </a:r>
          <a:r>
            <a:rPr lang="ko-KR" altLang="en-US" sz="1200" kern="1200" dirty="0" smtClean="0"/>
            <a:t>관계 </a:t>
          </a:r>
          <a:endParaRPr lang="ko-KR" altLang="en-US" sz="1200" kern="1200" dirty="0"/>
        </a:p>
      </dsp:txBody>
      <dsp:txXfrm>
        <a:off x="2571191" y="216024"/>
        <a:ext cx="741176" cy="3705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367" cy="500301"/>
          </a:xfrm>
          <a:prstGeom prst="rect">
            <a:avLst/>
          </a:prstGeom>
        </p:spPr>
        <p:txBody>
          <a:bodyPr vert="horz" lIns="96460" tIns="48230" rIns="96460" bIns="48230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94505" y="0"/>
            <a:ext cx="2979367" cy="500301"/>
          </a:xfrm>
          <a:prstGeom prst="rect">
            <a:avLst/>
          </a:prstGeom>
        </p:spPr>
        <p:txBody>
          <a:bodyPr vert="horz" lIns="96460" tIns="48230" rIns="96460" bIns="48230" rtlCol="0"/>
          <a:lstStyle>
            <a:lvl1pPr algn="r">
              <a:defRPr sz="1300"/>
            </a:lvl1pPr>
          </a:lstStyle>
          <a:p>
            <a:fld id="{B4BD510D-0AB5-43B8-BF3B-E6A3774C2DD6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03976"/>
            <a:ext cx="2979367" cy="500301"/>
          </a:xfrm>
          <a:prstGeom prst="rect">
            <a:avLst/>
          </a:prstGeom>
        </p:spPr>
        <p:txBody>
          <a:bodyPr vert="horz" lIns="96460" tIns="48230" rIns="96460" bIns="48230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94505" y="9503976"/>
            <a:ext cx="2979367" cy="500301"/>
          </a:xfrm>
          <a:prstGeom prst="rect">
            <a:avLst/>
          </a:prstGeom>
        </p:spPr>
        <p:txBody>
          <a:bodyPr vert="horz" lIns="96460" tIns="48230" rIns="96460" bIns="48230" rtlCol="0" anchor="b"/>
          <a:lstStyle>
            <a:lvl1pPr algn="r">
              <a:defRPr sz="1300"/>
            </a:lvl1pPr>
          </a:lstStyle>
          <a:p>
            <a:fld id="{71E06E19-6489-4D5E-BA84-BBDAAF6622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0" name="그림 9" descr="day4_girl cup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411760" y="5301208"/>
            <a:ext cx="886212" cy="136815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그림 10" descr="day6_chicken3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884368" y="4869160"/>
            <a:ext cx="1066062" cy="1800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그림 11" descr="p4_bird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8028384" y="836712"/>
            <a:ext cx="747176" cy="79208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3" name="그림 12" descr="p4_squirrel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 flipH="1">
            <a:off x="251520" y="6021288"/>
            <a:ext cx="720080" cy="62421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그림 13" descr="day3_bee6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 flipH="1">
            <a:off x="395536" y="900961"/>
            <a:ext cx="648072" cy="555149"/>
          </a:xfrm>
          <a:prstGeom prst="rect">
            <a:avLst/>
          </a:prstGeom>
        </p:spPr>
      </p:pic>
      <p:pic>
        <p:nvPicPr>
          <p:cNvPr id="15" name="그림 14" descr="p4_dog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1331640" y="5877272"/>
            <a:ext cx="864096" cy="7898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6" name="그림 15" descr="구성주의연구소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3779912" y="6381328"/>
            <a:ext cx="1512168" cy="29996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2-1 s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9" descr="2-1 do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6130925"/>
            <a:ext cx="7239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boy 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6092825"/>
            <a:ext cx="64928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girl 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260350"/>
            <a:ext cx="70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icecream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75688" y="115888"/>
            <a:ext cx="3365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3E560-2A59-42F5-B3A6-4C982883F321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4AE5C-11DE-4E8D-819E-AC10663C353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2-1 s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9" descr="2-1 do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88" y="6130925"/>
            <a:ext cx="723900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0" descr="boy 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59788" y="6092825"/>
            <a:ext cx="64928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1" descr="girl 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950" y="260350"/>
            <a:ext cx="7000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2" descr="icecream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75688" y="115888"/>
            <a:ext cx="3365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3E560-2A59-42F5-B3A6-4C982883F321}" type="datetimeFigureOut">
              <a:rPr lang="ko-KR" altLang="en-US"/>
              <a:pPr>
                <a:defRPr/>
              </a:pPr>
              <a:t>2012-06-08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4AE5C-11DE-4E8D-819E-AC10663C353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 userDrawn="1"/>
        </p:nvSpPr>
        <p:spPr>
          <a:xfrm>
            <a:off x="0" y="116632"/>
            <a:ext cx="9144000" cy="57606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EBCFE-40E8-4F45-99F8-87BA437AEF64}" type="datetimeFigureOut">
              <a:rPr lang="ko-KR" altLang="en-US" smtClean="0"/>
              <a:pPr/>
              <a:t>2012-06-08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76F75-AEAB-4995-8F74-4845F9E9C36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9" name="그림 8" descr="iwonder.png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179512" y="174371"/>
            <a:ext cx="1296144" cy="44631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\\DAVID-PC\Sky%20Net\Seagate\&#44368;&#49324;&#44368;&#50977;\0404_&#52840;&#47168;\Title%20Song%20n.mp3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3" Type="http://schemas.openxmlformats.org/officeDocument/2006/relationships/image" Target="../media/image18.png"/><Relationship Id="rId21" Type="http://schemas.openxmlformats.org/officeDocument/2006/relationships/image" Target="../media/image36.jpe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image" Target="../media/image17.jpeg"/><Relationship Id="rId16" Type="http://schemas.openxmlformats.org/officeDocument/2006/relationships/image" Target="../media/image31.png"/><Relationship Id="rId20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19" Type="http://schemas.openxmlformats.org/officeDocument/2006/relationships/image" Target="../media/image34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6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eg"/><Relationship Id="rId4" Type="http://schemas.openxmlformats.org/officeDocument/2006/relationships/image" Target="../media/image7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\\DAVID-PC\Sky%20Net\Seagate\&#44368;&#49324;&#44368;&#50977;\0404_&#52840;&#47168;\05%20Song%20Here%20is%20the%20Beehive.mp3" TargetMode="External"/><Relationship Id="rId4" Type="http://schemas.openxmlformats.org/officeDocument/2006/relationships/image" Target="../media/image8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\\DAVID-PC\Sky%20Net\Seagate\&#44368;&#49324;&#44368;&#50977;\0404_&#52840;&#47168;\05%20Song%20Little%20Miss%20Muffet.mp3" TargetMode="External"/><Relationship Id="rId4" Type="http://schemas.openxmlformats.org/officeDocument/2006/relationships/image" Target="../media/image8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\\DAVID-PC\Sky%20Net\Seagate\&#44368;&#49324;&#44368;&#50977;\0404_&#52840;&#47168;\05%20Song%20%20Chick%20Chick%20Chick%20Chick%20Chicken.mp3" TargetMode="External"/><Relationship Id="rId4" Type="http://schemas.openxmlformats.org/officeDocument/2006/relationships/image" Target="../media/image8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jpeg"/><Relationship Id="rId4" Type="http://schemas.openxmlformats.org/officeDocument/2006/relationships/image" Target="../media/image9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810743"/>
          </a:xfrm>
        </p:spPr>
        <p:txBody>
          <a:bodyPr>
            <a:normAutofit fontScale="90000"/>
          </a:bodyPr>
          <a:lstStyle/>
          <a:p>
            <a:r>
              <a:rPr lang="en-US" altLang="ko-KR" b="1" dirty="0" err="1" smtClean="0"/>
              <a:t>iWonder</a:t>
            </a:r>
            <a:r>
              <a:rPr lang="en-US" altLang="ko-KR" b="1" dirty="0" smtClean="0"/>
              <a:t> English</a:t>
            </a:r>
            <a:br>
              <a:rPr lang="en-US" altLang="ko-KR" b="1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8900" dirty="0" smtClean="0"/>
              <a:t>Teacher Training</a:t>
            </a:r>
            <a:br>
              <a:rPr lang="en-US" altLang="ko-KR" sz="8900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Vol. 2</a:t>
            </a:r>
            <a:endParaRPr lang="ko-KR" altLang="en-US" dirty="0"/>
          </a:p>
        </p:txBody>
      </p:sp>
      <p:pic>
        <p:nvPicPr>
          <p:cNvPr id="3" name="Title Song 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532440" y="494116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6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다이어그램 5"/>
          <p:cNvGraphicFramePr/>
          <p:nvPr/>
        </p:nvGraphicFramePr>
        <p:xfrm>
          <a:off x="5724128" y="5445225"/>
          <a:ext cx="3312368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3795" name="그림 7" descr="observe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36096" y="5805264"/>
            <a:ext cx="47783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그림 8" descr="이미지 0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1125538"/>
            <a:ext cx="8891587" cy="426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텍스트 개체 틀 7"/>
          <p:cNvSpPr txBox="1">
            <a:spLocks/>
          </p:cNvSpPr>
          <p:nvPr/>
        </p:nvSpPr>
        <p:spPr bwMode="auto">
          <a:xfrm>
            <a:off x="1547664" y="116632"/>
            <a:ext cx="6804025" cy="5762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n-US" altLang="ko-KR" sz="2800" dirty="0">
                <a:solidFill>
                  <a:schemeClr val="lt1"/>
                </a:solidFill>
                <a:latin typeface="HY울릉도B" pitchFamily="18" charset="-127"/>
                <a:ea typeface="HY울릉도B" pitchFamily="18" charset="-127"/>
              </a:rPr>
              <a:t>I. </a:t>
            </a:r>
            <a:r>
              <a:rPr lang="ko-KR" altLang="en-US" sz="2800" dirty="0">
                <a:solidFill>
                  <a:schemeClr val="lt1"/>
                </a:solidFill>
                <a:latin typeface="HY울릉도B" pitchFamily="18" charset="-127"/>
                <a:ea typeface="HY울릉도B" pitchFamily="18" charset="-127"/>
              </a:rPr>
              <a:t>교육철학</a:t>
            </a:r>
            <a:r>
              <a:rPr lang="en-US" altLang="ko-KR" sz="2800" dirty="0">
                <a:solidFill>
                  <a:schemeClr val="lt1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endParaRPr lang="ko-KR" altLang="en-US" sz="2600" b="1" kern="0" dirty="0">
              <a:solidFill>
                <a:schemeClr val="bg1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텍스트 개체 틀 7"/>
          <p:cNvSpPr txBox="1">
            <a:spLocks/>
          </p:cNvSpPr>
          <p:nvPr/>
        </p:nvSpPr>
        <p:spPr bwMode="auto">
          <a:xfrm>
            <a:off x="1619672" y="116632"/>
            <a:ext cx="2736303" cy="57626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en-US" altLang="ko-KR" sz="2600" b="1" kern="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II. </a:t>
            </a:r>
            <a:r>
              <a:rPr lang="ko-KR" altLang="en-US" sz="2600" b="1" kern="0" dirty="0" smtClean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심화 </a:t>
            </a:r>
            <a:r>
              <a:rPr lang="ko-KR" altLang="en-US" sz="2600" b="1" kern="0" dirty="0">
                <a:solidFill>
                  <a:schemeClr val="bg1"/>
                </a:solidFill>
                <a:latin typeface="HY울릉도B" pitchFamily="18" charset="-127"/>
                <a:ea typeface="HY울릉도B" pitchFamily="18" charset="-127"/>
              </a:rPr>
              <a:t>학습주기</a:t>
            </a:r>
          </a:p>
        </p:txBody>
      </p:sp>
      <p:pic>
        <p:nvPicPr>
          <p:cNvPr id="41999" name="그림 1" descr="학습주기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t="5901"/>
          <a:stretch>
            <a:fillRect/>
          </a:stretch>
        </p:blipFill>
        <p:spPr bwMode="auto">
          <a:xfrm>
            <a:off x="1979712" y="288180"/>
            <a:ext cx="5006975" cy="645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모서리가 둥근 직사각형 23"/>
          <p:cNvSpPr/>
          <p:nvPr/>
        </p:nvSpPr>
        <p:spPr>
          <a:xfrm>
            <a:off x="5219700" y="1268760"/>
            <a:ext cx="1439863" cy="648072"/>
          </a:xfrm>
          <a:prstGeom prst="roundRect">
            <a:avLst>
              <a:gd name="adj" fmla="val 41827"/>
            </a:avLst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400" dirty="0"/>
              <a:t>Daily Routine</a:t>
            </a:r>
            <a:endParaRPr lang="ko-KR" altLang="en-US" sz="1400" dirty="0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3059113" y="4221163"/>
            <a:ext cx="1441450" cy="647700"/>
          </a:xfrm>
          <a:prstGeom prst="roundRect">
            <a:avLst>
              <a:gd name="adj" fmla="val 41827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400" dirty="0"/>
              <a:t>Social Studies</a:t>
            </a:r>
            <a:endParaRPr lang="ko-KR" altLang="en-US" sz="1400" dirty="0"/>
          </a:p>
        </p:txBody>
      </p:sp>
      <p:pic>
        <p:nvPicPr>
          <p:cNvPr id="26" name="그림 25" descr="이미지 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0"/>
            <a:ext cx="768082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27" name="그림 26" descr="이미지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1844824"/>
            <a:ext cx="767046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28" name="그림 27" descr="이미지 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41591" y="1844824"/>
            <a:ext cx="762857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29" name="그림 28" descr="이미지 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80112" y="4941168"/>
            <a:ext cx="765975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31" name="그림 30" descr="이미지 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20272" y="620688"/>
            <a:ext cx="758194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32" name="그림 31" descr="이미지 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39857" y="620688"/>
            <a:ext cx="764591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35" name="그림 34" descr="이미지 10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20272" y="3068960"/>
            <a:ext cx="767207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39" name="그림 38" descr="이미지 14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380312" y="4221088"/>
            <a:ext cx="766333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0" name="그림 39" descr="이미지 15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172400" y="4221088"/>
            <a:ext cx="771959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3" name="그림 42" descr="이미지 1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267744" y="4365104"/>
            <a:ext cx="765103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4" name="그림 43" descr="이미지 19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475656" y="4365104"/>
            <a:ext cx="761775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5" name="그림 44" descr="이미지 20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372200" y="4941168"/>
            <a:ext cx="761271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6" name="그림 45" descr="이미지 21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043608" y="3140968"/>
            <a:ext cx="763723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7" name="그림 46" descr="이미지 22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51520" y="1916832"/>
            <a:ext cx="758455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8" name="그림 47" descr="이미지 23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043608" y="1916832"/>
            <a:ext cx="760408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49" name="그림 48" descr="이미지 24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547664" y="764704"/>
            <a:ext cx="760408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50" name="그림 49" descr="science poster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7840636" y="3068960"/>
            <a:ext cx="763812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51" name="그림 50" descr="song poster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699792" y="5517232"/>
            <a:ext cx="763469" cy="1080000"/>
          </a:xfrm>
          <a:prstGeom prst="rect">
            <a:avLst/>
          </a:prstGeom>
          <a:ln>
            <a:solidFill>
              <a:srgbClr val="FFFF66"/>
            </a:solidFill>
          </a:ln>
        </p:spPr>
      </p:pic>
      <p:pic>
        <p:nvPicPr>
          <p:cNvPr id="53" name="그림 52" descr="cover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995936" y="1700808"/>
            <a:ext cx="1020068" cy="1453132"/>
          </a:xfrm>
          <a:prstGeom prst="rect">
            <a:avLst/>
          </a:prstGeom>
          <a:ln>
            <a:solidFill>
              <a:srgbClr val="FFFF66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36712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Preview Lesson</a:t>
            </a:r>
            <a:endParaRPr lang="ko-KR" altLang="en-US" sz="4000" dirty="0"/>
          </a:p>
        </p:txBody>
      </p:sp>
      <p:pic>
        <p:nvPicPr>
          <p:cNvPr id="4" name="내용 개체 틀 3" descr="이미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471" y="1456312"/>
            <a:ext cx="2756087" cy="3888432"/>
          </a:xfrm>
        </p:spPr>
      </p:pic>
      <p:pic>
        <p:nvPicPr>
          <p:cNvPr id="5" name="그림 4" descr="이미지 01 (2).jpg"/>
          <p:cNvPicPr>
            <a:picLocks noChangeAspect="1"/>
          </p:cNvPicPr>
          <p:nvPr/>
        </p:nvPicPr>
        <p:blipFill>
          <a:blip r:embed="rId3" cstate="print"/>
          <a:srcRect t="1104" r="5577"/>
          <a:stretch>
            <a:fillRect/>
          </a:stretch>
        </p:blipFill>
        <p:spPr>
          <a:xfrm>
            <a:off x="3223944" y="1456312"/>
            <a:ext cx="2736304" cy="3888432"/>
          </a:xfrm>
          <a:prstGeom prst="rect">
            <a:avLst/>
          </a:prstGeom>
        </p:spPr>
      </p:pic>
      <p:pic>
        <p:nvPicPr>
          <p:cNvPr id="6" name="그림 5" descr="이미지 01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76271" y="1456312"/>
            <a:ext cx="2770909" cy="38884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9512" y="6093296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</a:t>
            </a:r>
            <a:r>
              <a:rPr lang="en-US" altLang="ko-KR" dirty="0" smtClean="0"/>
              <a:t>=&gt; </a:t>
            </a:r>
            <a:r>
              <a:rPr lang="ko-KR" altLang="en-US" dirty="0" smtClean="0"/>
              <a:t>각 </a:t>
            </a:r>
            <a:r>
              <a:rPr lang="en-US" altLang="ko-KR" dirty="0" smtClean="0"/>
              <a:t>Nursery Rhyme </a:t>
            </a:r>
            <a:r>
              <a:rPr lang="ko-KR" altLang="en-US" dirty="0" smtClean="0"/>
              <a:t>의 문학적 배경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운율 소개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관련된 손유희 등     </a:t>
            </a:r>
            <a:r>
              <a:rPr lang="en-US" altLang="ko-KR" dirty="0" smtClean="0">
                <a:sym typeface="Wingdings" pitchFamily="2" charset="2"/>
              </a:rPr>
              <a:t> </a:t>
            </a:r>
            <a:endParaRPr lang="ko-KR" altLang="en-US" dirty="0"/>
          </a:p>
        </p:txBody>
      </p:sp>
      <p:pic>
        <p:nvPicPr>
          <p:cNvPr id="13" name="그림 12" descr="coocoo 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14470" y="0"/>
            <a:ext cx="1129530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36712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Language Arts</a:t>
            </a:r>
            <a:endParaRPr lang="ko-KR" altLang="en-US" sz="4000" dirty="0"/>
          </a:p>
        </p:txBody>
      </p:sp>
      <p:pic>
        <p:nvPicPr>
          <p:cNvPr id="12" name="그림 11" descr="이미지 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2736304" cy="3862499"/>
          </a:xfrm>
          <a:prstGeom prst="rect">
            <a:avLst/>
          </a:prstGeom>
        </p:spPr>
      </p:pic>
      <p:pic>
        <p:nvPicPr>
          <p:cNvPr id="13" name="그림 12" descr="이미지 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3943" y="1412776"/>
            <a:ext cx="2743481" cy="3888432"/>
          </a:xfrm>
          <a:prstGeom prst="rect">
            <a:avLst/>
          </a:prstGeom>
        </p:spPr>
      </p:pic>
      <p:pic>
        <p:nvPicPr>
          <p:cNvPr id="14" name="그림 13" descr="이미지 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87992" y="1412776"/>
            <a:ext cx="2745818" cy="388843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9512" y="6093296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소리 듣고 동작으로   </a:t>
            </a:r>
            <a:r>
              <a:rPr lang="en-US" altLang="ko-KR" dirty="0" smtClean="0">
                <a:sym typeface="Wingdings" pitchFamily="2" charset="2"/>
              </a:rPr>
              <a:t>       Beginning Sound</a:t>
            </a:r>
            <a:r>
              <a:rPr lang="ko-KR" altLang="en-US" dirty="0" smtClean="0">
                <a:sym typeface="Wingdings" pitchFamily="2" charset="2"/>
              </a:rPr>
              <a:t>     </a:t>
            </a:r>
            <a:r>
              <a:rPr lang="en-US" altLang="ko-KR" dirty="0" smtClean="0">
                <a:sym typeface="Wingdings" pitchFamily="2" charset="2"/>
              </a:rPr>
              <a:t>       Rhyming Words  </a:t>
            </a:r>
            <a:endParaRPr lang="ko-KR" altLang="en-US" dirty="0"/>
          </a:p>
        </p:txBody>
      </p:sp>
      <p:pic>
        <p:nvPicPr>
          <p:cNvPr id="16" name="그림 15" descr="coocoo 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43652" y="0"/>
            <a:ext cx="1100348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Phonics</a:t>
            </a:r>
            <a:endParaRPr lang="ko-KR" altLang="en-US" sz="4000" dirty="0"/>
          </a:p>
        </p:txBody>
      </p:sp>
      <p:pic>
        <p:nvPicPr>
          <p:cNvPr id="12" name="그림 11" descr="이미지 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2736304" cy="3897692"/>
          </a:xfrm>
          <a:prstGeom prst="rect">
            <a:avLst/>
          </a:prstGeom>
        </p:spPr>
      </p:pic>
      <p:pic>
        <p:nvPicPr>
          <p:cNvPr id="13" name="그림 12" descr="이미지 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3896" y="1412776"/>
            <a:ext cx="2768564" cy="3888432"/>
          </a:xfrm>
          <a:prstGeom prst="rect">
            <a:avLst/>
          </a:prstGeom>
        </p:spPr>
      </p:pic>
      <p:pic>
        <p:nvPicPr>
          <p:cNvPr id="14" name="그림 13" descr="이미지 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77943" y="1412776"/>
            <a:ext cx="2745295" cy="388843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9512" y="6093296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    </a:t>
            </a:r>
            <a:r>
              <a:rPr lang="en-US" altLang="ko-KR" dirty="0" smtClean="0"/>
              <a:t>Letter Names  </a:t>
            </a:r>
            <a:r>
              <a:rPr lang="ko-KR" altLang="en-US" dirty="0" smtClean="0"/>
              <a:t>     </a:t>
            </a:r>
            <a:r>
              <a:rPr lang="en-US" altLang="ko-KR" dirty="0" smtClean="0">
                <a:sym typeface="Wingdings" pitchFamily="2" charset="2"/>
              </a:rPr>
              <a:t>        Letter  Sounds</a:t>
            </a:r>
            <a:r>
              <a:rPr lang="ko-KR" altLang="en-US" dirty="0" smtClean="0">
                <a:sym typeface="Wingdings" pitchFamily="2" charset="2"/>
              </a:rPr>
              <a:t>        </a:t>
            </a:r>
            <a:r>
              <a:rPr lang="en-US" altLang="ko-KR" dirty="0" smtClean="0">
                <a:sym typeface="Wingdings" pitchFamily="2" charset="2"/>
              </a:rPr>
              <a:t>          Short Vowels  </a:t>
            </a:r>
            <a:endParaRPr lang="ko-KR" altLang="en-US" dirty="0"/>
          </a:p>
        </p:txBody>
      </p:sp>
      <p:pic>
        <p:nvPicPr>
          <p:cNvPr id="16" name="그림 15" descr="coocoo 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97316" y="0"/>
            <a:ext cx="1046684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908720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Math</a:t>
            </a:r>
            <a:endParaRPr lang="ko-KR" altLang="en-US" sz="4000" dirty="0"/>
          </a:p>
        </p:txBody>
      </p:sp>
      <p:pic>
        <p:nvPicPr>
          <p:cNvPr id="12" name="그림 11" descr="이미지 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664" y="1412776"/>
            <a:ext cx="2664296" cy="3756571"/>
          </a:xfrm>
          <a:prstGeom prst="rect">
            <a:avLst/>
          </a:prstGeom>
        </p:spPr>
      </p:pic>
      <p:pic>
        <p:nvPicPr>
          <p:cNvPr id="7" name="그림 6" descr="이미지 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54088" y="1412776"/>
            <a:ext cx="2664296" cy="3762620"/>
          </a:xfrm>
          <a:prstGeom prst="rect">
            <a:avLst/>
          </a:prstGeom>
        </p:spPr>
      </p:pic>
      <p:pic>
        <p:nvPicPr>
          <p:cNvPr id="9" name="그림 8" descr="이미지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8327" y="1412776"/>
            <a:ext cx="2649633" cy="374441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9512" y="5972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   </a:t>
            </a:r>
            <a:r>
              <a:rPr lang="en-US" altLang="ko-KR" dirty="0" smtClean="0"/>
              <a:t>Counting (1-5)  </a:t>
            </a:r>
            <a:r>
              <a:rPr lang="ko-KR" altLang="en-US" dirty="0" smtClean="0"/>
              <a:t>    </a:t>
            </a:r>
            <a:r>
              <a:rPr lang="en-US" altLang="ko-KR" dirty="0" smtClean="0">
                <a:sym typeface="Wingdings" pitchFamily="2" charset="2"/>
              </a:rPr>
              <a:t>         </a:t>
            </a:r>
            <a:r>
              <a:rPr lang="en-US" altLang="ko-KR" dirty="0" smtClean="0"/>
              <a:t>Counting (1-10)</a:t>
            </a:r>
            <a:r>
              <a:rPr lang="ko-KR" altLang="en-US" dirty="0" smtClean="0">
                <a:sym typeface="Wingdings" pitchFamily="2" charset="2"/>
              </a:rPr>
              <a:t>     </a:t>
            </a:r>
            <a:r>
              <a:rPr lang="en-US" altLang="ko-KR" dirty="0" smtClean="0">
                <a:sym typeface="Wingdings" pitchFamily="2" charset="2"/>
              </a:rPr>
              <a:t>        </a:t>
            </a:r>
            <a:r>
              <a:rPr lang="en-US" altLang="ko-KR" dirty="0" smtClean="0"/>
              <a:t>Counting (1-20)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66440" y="6381328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         </a:t>
            </a:r>
            <a:r>
              <a:rPr lang="en-US" altLang="ko-KR" dirty="0" smtClean="0"/>
              <a:t>Shapes  (circles -&gt; triangle, square -&gt; rectangle, oval, star, heart)</a:t>
            </a:r>
            <a:endParaRPr lang="ko-KR" altLang="en-US" dirty="0"/>
          </a:p>
        </p:txBody>
      </p:sp>
      <p:pic>
        <p:nvPicPr>
          <p:cNvPr id="15" name="그림 14" descr="coocoo 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64846" y="0"/>
            <a:ext cx="979154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83842"/>
          </a:xfrm>
        </p:spPr>
        <p:txBody>
          <a:bodyPr>
            <a:normAutofit fontScale="90000"/>
          </a:bodyPr>
          <a:lstStyle/>
          <a:p>
            <a:r>
              <a:rPr lang="en-US" altLang="ko-KR" sz="4000" dirty="0" smtClean="0"/>
              <a:t>STEM</a:t>
            </a:r>
            <a:endParaRPr lang="ko-KR" altLang="en-US" sz="4000" dirty="0"/>
          </a:p>
        </p:txBody>
      </p:sp>
      <p:pic>
        <p:nvPicPr>
          <p:cNvPr id="13" name="그림 12" descr="이미지 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2736304" cy="3851907"/>
          </a:xfrm>
          <a:prstGeom prst="rect">
            <a:avLst/>
          </a:prstGeom>
        </p:spPr>
      </p:pic>
      <p:pic>
        <p:nvPicPr>
          <p:cNvPr id="14" name="그림 13" descr="이미지 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412776"/>
            <a:ext cx="2755966" cy="3888432"/>
          </a:xfrm>
          <a:prstGeom prst="rect">
            <a:avLst/>
          </a:prstGeom>
        </p:spPr>
      </p:pic>
      <p:pic>
        <p:nvPicPr>
          <p:cNvPr id="15" name="그림 14" descr="이미지 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1412776"/>
            <a:ext cx="2664296" cy="3868719"/>
          </a:xfrm>
          <a:prstGeom prst="rect">
            <a:avLst/>
          </a:prstGeom>
        </p:spPr>
      </p:pic>
      <p:pic>
        <p:nvPicPr>
          <p:cNvPr id="16" name="그림 15" descr="coocoo 0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40623" y="0"/>
            <a:ext cx="1103377" cy="1080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79512" y="5972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 그림자</a:t>
            </a:r>
            <a:r>
              <a:rPr lang="en-US" altLang="ko-KR" dirty="0" smtClean="0"/>
              <a:t>-</a:t>
            </a:r>
            <a:r>
              <a:rPr lang="ko-KR" altLang="en-US" dirty="0" smtClean="0"/>
              <a:t>사물 연결    </a:t>
            </a:r>
            <a:r>
              <a:rPr lang="en-US" altLang="ko-KR" dirty="0" smtClean="0">
                <a:sym typeface="Wingdings" pitchFamily="2" charset="2"/>
              </a:rPr>
              <a:t>        </a:t>
            </a:r>
            <a:r>
              <a:rPr lang="ko-KR" altLang="en-US" dirty="0" smtClean="0">
                <a:sym typeface="Wingdings" pitchFamily="2" charset="2"/>
              </a:rPr>
              <a:t>그림자 만들기       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수수께끼를 통한 실물 관찰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83842"/>
          </a:xfrm>
        </p:spPr>
        <p:txBody>
          <a:bodyPr>
            <a:normAutofit fontScale="90000"/>
          </a:bodyPr>
          <a:lstStyle/>
          <a:p>
            <a:r>
              <a:rPr lang="en-US" altLang="ko-KR" sz="4000" dirty="0" smtClean="0"/>
              <a:t>Science</a:t>
            </a:r>
            <a:endParaRPr lang="ko-KR" altLang="en-US" sz="4000" dirty="0"/>
          </a:p>
        </p:txBody>
      </p:sp>
      <p:pic>
        <p:nvPicPr>
          <p:cNvPr id="6" name="그림 5" descr="이미지 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2736304" cy="3856299"/>
          </a:xfrm>
          <a:prstGeom prst="rect">
            <a:avLst/>
          </a:prstGeom>
        </p:spPr>
      </p:pic>
      <p:pic>
        <p:nvPicPr>
          <p:cNvPr id="7" name="그림 6" descr="이미지 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3896" y="1412776"/>
            <a:ext cx="2758536" cy="38884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9512" y="5972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   물질의 성질</a:t>
            </a:r>
            <a:r>
              <a:rPr lang="en-US" altLang="ko-KR" dirty="0" smtClean="0"/>
              <a:t> </a:t>
            </a:r>
            <a:r>
              <a:rPr lang="ko-KR" altLang="en-US" dirty="0" smtClean="0"/>
              <a:t>        </a:t>
            </a:r>
            <a:r>
              <a:rPr lang="en-US" altLang="ko-KR" dirty="0" smtClean="0">
                <a:sym typeface="Wingdings" pitchFamily="2" charset="2"/>
              </a:rPr>
              <a:t>        </a:t>
            </a:r>
            <a:r>
              <a:rPr lang="ko-KR" altLang="en-US" dirty="0" smtClean="0">
                <a:sym typeface="Wingdings" pitchFamily="2" charset="2"/>
              </a:rPr>
              <a:t>물질의 변화        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물질의 복잡한 성질 및 변화 </a:t>
            </a:r>
            <a:endParaRPr lang="ko-KR" altLang="en-US" dirty="0"/>
          </a:p>
        </p:txBody>
      </p:sp>
      <p:pic>
        <p:nvPicPr>
          <p:cNvPr id="13" name="그림 12" descr="이미지 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6714" y="1412776"/>
            <a:ext cx="2665766" cy="3888432"/>
          </a:xfrm>
          <a:prstGeom prst="rect">
            <a:avLst/>
          </a:prstGeom>
        </p:spPr>
      </p:pic>
      <p:pic>
        <p:nvPicPr>
          <p:cNvPr id="14" name="그림 13" descr="coocoo 0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40623" y="0"/>
            <a:ext cx="1103377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r>
              <a:rPr lang="en-US" altLang="ko-KR" sz="4000" dirty="0" err="1" smtClean="0"/>
              <a:t>iWonder</a:t>
            </a:r>
            <a:r>
              <a:rPr lang="en-US" altLang="ko-KR" sz="4000" dirty="0" smtClean="0"/>
              <a:t> Dictionary</a:t>
            </a:r>
            <a:endParaRPr lang="ko-KR" altLang="en-US" sz="4000" dirty="0"/>
          </a:p>
        </p:txBody>
      </p:sp>
      <p:pic>
        <p:nvPicPr>
          <p:cNvPr id="6" name="그림 5" descr="이미지 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2736304" cy="3891436"/>
          </a:xfrm>
          <a:prstGeom prst="rect">
            <a:avLst/>
          </a:prstGeom>
        </p:spPr>
      </p:pic>
      <p:pic>
        <p:nvPicPr>
          <p:cNvPr id="9" name="그림 8" descr="이미지 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3992" y="1412776"/>
            <a:ext cx="2736304" cy="3858889"/>
          </a:xfrm>
          <a:prstGeom prst="rect">
            <a:avLst/>
          </a:prstGeom>
        </p:spPr>
      </p:pic>
      <p:pic>
        <p:nvPicPr>
          <p:cNvPr id="12" name="그림 11" descr="이미지 1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98040" y="1422824"/>
            <a:ext cx="2721050" cy="38164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9512" y="5972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첫 글자 따라 쓰기</a:t>
            </a:r>
            <a:r>
              <a:rPr lang="en-US" altLang="ko-KR" dirty="0" smtClean="0"/>
              <a:t>  </a:t>
            </a:r>
            <a:r>
              <a:rPr lang="ko-KR" altLang="en-US" dirty="0" smtClean="0"/>
              <a:t>    </a:t>
            </a:r>
            <a:r>
              <a:rPr lang="en-US" altLang="ko-KR" dirty="0" smtClean="0">
                <a:sym typeface="Wingdings" pitchFamily="2" charset="2"/>
              </a:rPr>
              <a:t>    </a:t>
            </a:r>
            <a:r>
              <a:rPr lang="ko-KR" altLang="en-US" dirty="0" smtClean="0">
                <a:sym typeface="Wingdings" pitchFamily="2" charset="2"/>
              </a:rPr>
              <a:t>단어 따라 쓰기 </a:t>
            </a:r>
            <a:r>
              <a:rPr lang="en-US" altLang="ko-KR" dirty="0" smtClean="0">
                <a:sym typeface="Wingdings" pitchFamily="2" charset="2"/>
              </a:rPr>
              <a:t>(trace)</a:t>
            </a:r>
            <a:r>
              <a:rPr lang="ko-KR" altLang="en-US" dirty="0" smtClean="0">
                <a:sym typeface="Wingdings" pitchFamily="2" charset="2"/>
              </a:rPr>
              <a:t>  </a:t>
            </a:r>
            <a:r>
              <a:rPr lang="en-US" altLang="ko-KR" dirty="0" smtClean="0">
                <a:sym typeface="Wingdings" pitchFamily="2" charset="2"/>
              </a:rPr>
              <a:t>       </a:t>
            </a:r>
            <a:r>
              <a:rPr lang="ko-KR" altLang="en-US" dirty="0" smtClean="0">
                <a:sym typeface="Wingdings" pitchFamily="2" charset="2"/>
              </a:rPr>
              <a:t>단어 쓰기 </a:t>
            </a:r>
            <a:r>
              <a:rPr lang="en-US" altLang="ko-KR" dirty="0" smtClean="0">
                <a:sym typeface="Wingdings" pitchFamily="2" charset="2"/>
              </a:rPr>
              <a:t>(copy)</a:t>
            </a:r>
            <a:endParaRPr lang="ko-KR" altLang="en-US" dirty="0"/>
          </a:p>
        </p:txBody>
      </p:sp>
      <p:pic>
        <p:nvPicPr>
          <p:cNvPr id="14" name="그림 13" descr="coocoo 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43652" y="0"/>
            <a:ext cx="1100348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Social Studies</a:t>
            </a:r>
            <a:endParaRPr lang="ko-KR" altLang="en-US" sz="4000" dirty="0"/>
          </a:p>
        </p:txBody>
      </p:sp>
      <p:pic>
        <p:nvPicPr>
          <p:cNvPr id="9" name="그림 8" descr="이미지 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87992" y="1412776"/>
            <a:ext cx="2736304" cy="3888199"/>
          </a:xfrm>
          <a:prstGeom prst="rect">
            <a:avLst/>
          </a:prstGeom>
        </p:spPr>
      </p:pic>
      <p:pic>
        <p:nvPicPr>
          <p:cNvPr id="12" name="그림 11" descr="이미지 1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412776"/>
            <a:ext cx="2736304" cy="3879372"/>
          </a:xfrm>
          <a:prstGeom prst="rect">
            <a:avLst/>
          </a:prstGeom>
        </p:spPr>
      </p:pic>
      <p:pic>
        <p:nvPicPr>
          <p:cNvPr id="13" name="그림 12" descr="이미지 1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3896" y="1412776"/>
            <a:ext cx="2751542" cy="388843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9512" y="5972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개의 음식 중 식품군 찾기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식품군 생각해서 그리기 </a:t>
            </a:r>
            <a:r>
              <a:rPr lang="en-US" altLang="ko-KR" dirty="0" smtClean="0">
                <a:sym typeface="Wingdings" pitchFamily="2" charset="2"/>
              </a:rPr>
              <a:t> 9</a:t>
            </a:r>
            <a:r>
              <a:rPr lang="ko-KR" altLang="en-US" dirty="0" smtClean="0"/>
              <a:t>개의 음식 중 식품군 찾기</a:t>
            </a:r>
            <a:endParaRPr lang="ko-KR" altLang="en-US" dirty="0"/>
          </a:p>
        </p:txBody>
      </p:sp>
      <p:pic>
        <p:nvPicPr>
          <p:cNvPr id="15" name="그림 14" descr="my plat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48348" y="0"/>
            <a:ext cx="1095652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Creative Arts</a:t>
            </a:r>
            <a:endParaRPr lang="ko-KR" altLang="en-US" sz="4000" dirty="0"/>
          </a:p>
        </p:txBody>
      </p:sp>
      <p:pic>
        <p:nvPicPr>
          <p:cNvPr id="9" name="그림 8" descr="이미지 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3992" y="1412776"/>
            <a:ext cx="2736304" cy="3880096"/>
          </a:xfrm>
          <a:prstGeom prst="rect">
            <a:avLst/>
          </a:prstGeom>
        </p:spPr>
      </p:pic>
      <p:pic>
        <p:nvPicPr>
          <p:cNvPr id="12" name="그림 11" descr="이미지 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6272" y="1412776"/>
            <a:ext cx="2716208" cy="3849777"/>
          </a:xfrm>
          <a:prstGeom prst="rect">
            <a:avLst/>
          </a:prstGeom>
        </p:spPr>
      </p:pic>
      <p:pic>
        <p:nvPicPr>
          <p:cNvPr id="13" name="그림 12" descr="이미지 2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412776"/>
            <a:ext cx="2736304" cy="389635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9512" y="5972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3</a:t>
            </a:r>
            <a:r>
              <a:rPr lang="ko-KR" altLang="en-US" dirty="0" smtClean="0"/>
              <a:t>연령에 걸쳐 </a:t>
            </a:r>
            <a:r>
              <a:rPr lang="en-US" altLang="ko-KR" dirty="0" smtClean="0"/>
              <a:t>Name Tag, Finger Puppet </a:t>
            </a:r>
            <a:r>
              <a:rPr lang="ko-KR" altLang="en-US" dirty="0" smtClean="0"/>
              <a:t>등 월별로 새로운 활동 제시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14" name="그림 13" descr="creative art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59484" y="0"/>
            <a:ext cx="1184516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Assessment</a:t>
            </a:r>
            <a:endParaRPr lang="ko-KR" altLang="en-US" sz="4000" dirty="0"/>
          </a:p>
        </p:txBody>
      </p:sp>
      <p:pic>
        <p:nvPicPr>
          <p:cNvPr id="6" name="그림 5" descr="이미지 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2736304" cy="3886344"/>
          </a:xfrm>
          <a:prstGeom prst="rect">
            <a:avLst/>
          </a:prstGeom>
        </p:spPr>
      </p:pic>
      <p:pic>
        <p:nvPicPr>
          <p:cNvPr id="7" name="그림 6" descr="이미지 2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23944" y="1412776"/>
            <a:ext cx="2736304" cy="3883785"/>
          </a:xfrm>
          <a:prstGeom prst="rect">
            <a:avLst/>
          </a:prstGeom>
        </p:spPr>
      </p:pic>
      <p:pic>
        <p:nvPicPr>
          <p:cNvPr id="9" name="그림 8" descr="이미지 2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96368" y="1412776"/>
            <a:ext cx="2736304" cy="38624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9512" y="59727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한 단어 듣고 인지      </a:t>
            </a:r>
            <a:r>
              <a:rPr lang="en-US" altLang="ko-KR" dirty="0" smtClean="0">
                <a:sym typeface="Wingdings" pitchFamily="2" charset="2"/>
              </a:rPr>
              <a:t>    </a:t>
            </a:r>
            <a:r>
              <a:rPr lang="ko-KR" altLang="en-US" dirty="0" smtClean="0">
                <a:sym typeface="Wingdings" pitchFamily="2" charset="2"/>
              </a:rPr>
              <a:t>단어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문장 듣고 인지  </a:t>
            </a:r>
            <a:r>
              <a:rPr lang="en-US" altLang="ko-KR" dirty="0" smtClean="0">
                <a:sym typeface="Wingdings" pitchFamily="2" charset="2"/>
              </a:rPr>
              <a:t>  </a:t>
            </a:r>
            <a:r>
              <a:rPr lang="ko-KR" altLang="en-US" dirty="0" smtClean="0">
                <a:sym typeface="Wingdings" pitchFamily="2" charset="2"/>
              </a:rPr>
              <a:t>조금 더 복잡한 단어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문장</a:t>
            </a:r>
            <a:endParaRPr lang="ko-KR" altLang="en-US" dirty="0"/>
          </a:p>
        </p:txBody>
      </p:sp>
      <p:pic>
        <p:nvPicPr>
          <p:cNvPr id="13" name="그림 12" descr="assessmen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80875" y="0"/>
            <a:ext cx="1063125" cy="10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1936" y="1342440"/>
            <a:ext cx="2880000" cy="45243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K2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24360" y="1332392"/>
            <a:ext cx="2880000" cy="45243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K3</a:t>
            </a:r>
            <a:endParaRPr lang="ko-KR" alt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1332389"/>
            <a:ext cx="2880000" cy="4524315"/>
          </a:xfrm>
          <a:prstGeom prst="rect">
            <a:avLst/>
          </a:prstGeom>
          <a:solidFill>
            <a:srgbClr val="FFE285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pPr algn="ctr"/>
            <a:endParaRPr lang="en-US" altLang="ko-KR" b="1" dirty="0" smtClean="0"/>
          </a:p>
          <a:p>
            <a:pPr algn="ctr"/>
            <a:r>
              <a:rPr lang="en-US" altLang="ko-KR" b="1" dirty="0" smtClean="0"/>
              <a:t>K1</a:t>
            </a:r>
            <a:endParaRPr lang="ko-KR" altLang="en-US" b="1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>
            <a:normAutofit/>
          </a:bodyPr>
          <a:lstStyle/>
          <a:p>
            <a:r>
              <a:rPr lang="en-US" altLang="ko-KR" sz="4000" dirty="0" smtClean="0"/>
              <a:t>Song Posters</a:t>
            </a:r>
            <a:endParaRPr lang="ko-KR" altLang="en-US" sz="4000" dirty="0"/>
          </a:p>
        </p:txBody>
      </p:sp>
      <p:pic>
        <p:nvPicPr>
          <p:cNvPr id="12" name="그림 11" descr="이미지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1412776"/>
            <a:ext cx="2752145" cy="3888432"/>
          </a:xfrm>
          <a:prstGeom prst="rect">
            <a:avLst/>
          </a:prstGeom>
        </p:spPr>
      </p:pic>
      <p:pic>
        <p:nvPicPr>
          <p:cNvPr id="13" name="그림 12" descr="이미지 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83752" y="1412775"/>
            <a:ext cx="2808312" cy="3965971"/>
          </a:xfrm>
          <a:prstGeom prst="rect">
            <a:avLst/>
          </a:prstGeom>
        </p:spPr>
      </p:pic>
      <p:pic>
        <p:nvPicPr>
          <p:cNvPr id="14" name="그림 13" descr="이미지 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1412776"/>
            <a:ext cx="2808312" cy="39847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t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6980" y="692696"/>
            <a:ext cx="4887020" cy="6165304"/>
          </a:xfrm>
          <a:prstGeom prst="rect">
            <a:avLst/>
          </a:prstGeom>
        </p:spPr>
      </p:pic>
      <p:pic>
        <p:nvPicPr>
          <p:cNvPr id="4" name="그림 3" descr="day6_bees make hon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0432" y="2348880"/>
            <a:ext cx="578756" cy="578756"/>
          </a:xfrm>
          <a:prstGeom prst="rect">
            <a:avLst/>
          </a:prstGeom>
        </p:spPr>
      </p:pic>
      <p:pic>
        <p:nvPicPr>
          <p:cNvPr id="5" name="그림 4" descr="day6_bee likes flower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836712"/>
            <a:ext cx="505735" cy="504056"/>
          </a:xfrm>
          <a:prstGeom prst="rect">
            <a:avLst/>
          </a:prstGeom>
        </p:spPr>
      </p:pic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395536" y="3294112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ko-KR" sz="6600" dirty="0" smtClean="0">
                <a:latin typeface="Hobo Std" pitchFamily="34" charset="0"/>
              </a:rPr>
              <a:t>Here Is the Beehive</a:t>
            </a:r>
            <a:endParaRPr lang="ko-KR" altLang="en-US" sz="6600" dirty="0"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132856"/>
            <a:ext cx="2070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/>
              <a:t>K1 Vol.2</a:t>
            </a:r>
            <a:endParaRPr lang="ko-KR" altLang="en-US" sz="4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이미지 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0"/>
            <a:ext cx="4896544" cy="6918196"/>
          </a:xfrm>
          <a:prstGeom prst="rect">
            <a:avLst/>
          </a:prstGeom>
        </p:spPr>
      </p:pic>
      <p:sp>
        <p:nvSpPr>
          <p:cNvPr id="6" name="타원형 설명선 5"/>
          <p:cNvSpPr/>
          <p:nvPr/>
        </p:nvSpPr>
        <p:spPr>
          <a:xfrm>
            <a:off x="5580112" y="2132856"/>
            <a:ext cx="3312368" cy="2448272"/>
          </a:xfrm>
          <a:prstGeom prst="wedgeEllipseCallout">
            <a:avLst>
              <a:gd name="adj1" fmla="val -43160"/>
              <a:gd name="adj2" fmla="val 72226"/>
            </a:avLst>
          </a:prstGeom>
          <a:solidFill>
            <a:srgbClr val="FFE285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이 </a:t>
            </a:r>
            <a:r>
              <a:rPr lang="en-US" altLang="ko-KR" sz="1600" dirty="0" smtClean="0">
                <a:solidFill>
                  <a:schemeClr val="tx1"/>
                </a:solidFill>
              </a:rPr>
              <a:t>Nursery Rhyme </a:t>
            </a:r>
            <a:r>
              <a:rPr lang="ko-KR" altLang="en-US" sz="1600" dirty="0" smtClean="0">
                <a:solidFill>
                  <a:schemeClr val="tx1"/>
                </a:solidFill>
              </a:rPr>
              <a:t>과 관련해서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어떤 과학실험을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할 수 있을까요</a:t>
            </a:r>
            <a:r>
              <a:rPr lang="en-US" altLang="ko-KR" sz="1600" dirty="0" smtClean="0">
                <a:solidFill>
                  <a:schemeClr val="tx1"/>
                </a:solidFill>
              </a:rPr>
              <a:t>?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20490546">
            <a:off x="7197568" y="1064218"/>
            <a:ext cx="648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solidFill>
                  <a:srgbClr val="C00000"/>
                </a:solidFill>
              </a:rPr>
              <a:t>?</a:t>
            </a:r>
            <a:endParaRPr lang="ko-KR" altLang="en-US" sz="7200" b="1" dirty="0">
              <a:solidFill>
                <a:srgbClr val="C00000"/>
              </a:solidFill>
            </a:endParaRPr>
          </a:p>
        </p:txBody>
      </p:sp>
      <p:pic>
        <p:nvPicPr>
          <p:cNvPr id="8" name="05 Song Here is the Beehive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6012160" y="33265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0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6084168" y="2852936"/>
            <a:ext cx="280831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6084168" y="4725144"/>
            <a:ext cx="280831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6084168" y="980728"/>
            <a:ext cx="280831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내용 개체 틀 3" descr="hone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1268760"/>
            <a:ext cx="3007960" cy="4952762"/>
          </a:xfrm>
        </p:spPr>
      </p:pic>
      <p:pic>
        <p:nvPicPr>
          <p:cNvPr id="5" name="그림 4" descr="observ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2420888"/>
            <a:ext cx="2523744" cy="2694432"/>
          </a:xfrm>
          <a:prstGeom prst="rect">
            <a:avLst/>
          </a:prstGeom>
        </p:spPr>
      </p:pic>
      <p:pic>
        <p:nvPicPr>
          <p:cNvPr id="7" name="그림 6" descr="taste_honey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44208" y="1061851"/>
            <a:ext cx="720080" cy="854981"/>
          </a:xfrm>
          <a:prstGeom prst="rect">
            <a:avLst/>
          </a:prstGeom>
        </p:spPr>
      </p:pic>
      <p:pic>
        <p:nvPicPr>
          <p:cNvPr id="8" name="그림 7" descr="touch_honey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44208" y="2996952"/>
            <a:ext cx="819989" cy="864096"/>
          </a:xfrm>
          <a:prstGeom prst="rect">
            <a:avLst/>
          </a:prstGeom>
        </p:spPr>
      </p:pic>
      <p:pic>
        <p:nvPicPr>
          <p:cNvPr id="9" name="그림 8" descr="yellow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44208" y="4869160"/>
            <a:ext cx="800574" cy="7920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4288" y="1084674"/>
            <a:ext cx="7841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latin typeface="Century Gothic" pitchFamily="34" charset="0"/>
              </a:rPr>
              <a:t>taste</a:t>
            </a:r>
            <a:endParaRPr lang="ko-KR" altLang="en-US" sz="2000" b="1" dirty="0">
              <a:latin typeface="Century Gothic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36296" y="2956882"/>
            <a:ext cx="8963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latin typeface="Century Gothic" pitchFamily="34" charset="0"/>
              </a:rPr>
              <a:t>touch</a:t>
            </a:r>
            <a:endParaRPr lang="ko-KR" altLang="en-US" sz="2000" b="1" dirty="0">
              <a:latin typeface="Century Gothic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08304" y="4901098"/>
            <a:ext cx="623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latin typeface="Century Gothic" pitchFamily="34" charset="0"/>
              </a:rPr>
              <a:t>see</a:t>
            </a:r>
            <a:endParaRPr lang="ko-KR" altLang="en-US" sz="2000" b="1" dirty="0"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44208" y="1990581"/>
            <a:ext cx="22429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How does it taste?</a:t>
            </a:r>
          </a:p>
          <a:p>
            <a:r>
              <a:rPr lang="en-US" altLang="ko-KR" dirty="0" smtClean="0">
                <a:latin typeface="Century Gothic" pitchFamily="34" charset="0"/>
              </a:rPr>
              <a:t>It</a:t>
            </a:r>
            <a:r>
              <a:rPr lang="ko-KR" altLang="en-US" dirty="0" smtClean="0">
                <a:latin typeface="Century Gothic" pitchFamily="34" charset="0"/>
              </a:rPr>
              <a:t> </a:t>
            </a:r>
            <a:r>
              <a:rPr lang="en-US" altLang="ko-KR" dirty="0" smtClean="0">
                <a:latin typeface="Century Gothic" pitchFamily="34" charset="0"/>
              </a:rPr>
              <a:t>is sweet.</a:t>
            </a:r>
            <a:endParaRPr lang="ko-KR" altLang="en-US" dirty="0"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6216" y="3862789"/>
            <a:ext cx="2108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How does it feel?</a:t>
            </a:r>
          </a:p>
          <a:p>
            <a:r>
              <a:rPr lang="en-US" altLang="ko-KR" dirty="0" smtClean="0">
                <a:latin typeface="Century Gothic" pitchFamily="34" charset="0"/>
              </a:rPr>
              <a:t>It</a:t>
            </a:r>
            <a:r>
              <a:rPr lang="ko-KR" altLang="en-US" dirty="0" smtClean="0">
                <a:latin typeface="Century Gothic" pitchFamily="34" charset="0"/>
              </a:rPr>
              <a:t> </a:t>
            </a:r>
            <a:r>
              <a:rPr lang="en-US" altLang="ko-KR" dirty="0" smtClean="0">
                <a:latin typeface="Century Gothic" pitchFamily="34" charset="0"/>
              </a:rPr>
              <a:t>is sticky.</a:t>
            </a:r>
            <a:endParaRPr lang="ko-KR" altLang="en-US" dirty="0">
              <a:latin typeface="Century Gothic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16216" y="5734997"/>
            <a:ext cx="18405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How color is it?</a:t>
            </a:r>
          </a:p>
          <a:p>
            <a:r>
              <a:rPr lang="en-US" altLang="ko-KR" dirty="0" smtClean="0">
                <a:latin typeface="Century Gothic" pitchFamily="34" charset="0"/>
              </a:rPr>
              <a:t>It</a:t>
            </a:r>
            <a:r>
              <a:rPr lang="ko-KR" altLang="en-US" dirty="0" smtClean="0">
                <a:latin typeface="Century Gothic" pitchFamily="34" charset="0"/>
              </a:rPr>
              <a:t> </a:t>
            </a:r>
            <a:r>
              <a:rPr lang="en-US" altLang="ko-KR" dirty="0" smtClean="0">
                <a:latin typeface="Century Gothic" pitchFamily="34" charset="0"/>
              </a:rPr>
              <a:t>is yellow.</a:t>
            </a:r>
            <a:endParaRPr lang="ko-KR" altLang="en-US" dirty="0">
              <a:latin typeface="Century Gothic" pitchFamily="34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07504" y="908720"/>
            <a:ext cx="4248472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51520" y="1115452"/>
            <a:ext cx="3975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Let’s touch, taste, and see honey.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6" grpId="0" animBg="1"/>
      <p:bldP spid="10" grpId="0"/>
      <p:bldP spid="11" grpId="0"/>
      <p:bldP spid="12" grpId="0"/>
      <p:bldP spid="13" grpId="0"/>
      <p:bldP spid="14" grpId="0"/>
      <p:bldP spid="15" grpId="0"/>
      <p:bldP spid="20" grpId="0" animBg="1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AVID-PC\Sky Net\Seagate\Image\posters\science posters\이미지 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92696"/>
            <a:ext cx="4368519" cy="6165304"/>
          </a:xfrm>
          <a:prstGeom prst="rect">
            <a:avLst/>
          </a:prstGeom>
          <a:noFill/>
        </p:spPr>
      </p:pic>
      <p:pic>
        <p:nvPicPr>
          <p:cNvPr id="1027" name="Picture 3" descr="\\DAVID-PC\Sky Net\Seagate\Image\K1\K1V2\activity book\이미지 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92696"/>
            <a:ext cx="4392489" cy="6165304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9006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>Science</a:t>
            </a:r>
            <a:endParaRPr lang="ko-KR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9006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>Phonics - CD</a:t>
            </a:r>
            <a:endParaRPr lang="ko-KR" altLang="en-US" sz="28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8" name="Picture 2" descr="\\DAVID-PC\Sky Net\Seagate\Image\K1\K1V2\activity book\이미지 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296" y="692696"/>
            <a:ext cx="4283968" cy="6103039"/>
          </a:xfrm>
          <a:prstGeom prst="rect">
            <a:avLst/>
          </a:prstGeom>
          <a:noFill/>
        </p:spPr>
      </p:pic>
      <p:pic>
        <p:nvPicPr>
          <p:cNvPr id="4099" name="Picture 3" descr="\\DAVID-PC\Sky Net\Seagate\Image\K1\K1V2\activity book\이미지 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6872" y="692696"/>
            <a:ext cx="4355976" cy="61551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9006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>Math</a:t>
            </a:r>
            <a:endParaRPr lang="ko-KR" altLang="en-US" sz="2800" b="1" dirty="0"/>
          </a:p>
        </p:txBody>
      </p:sp>
      <p:pic>
        <p:nvPicPr>
          <p:cNvPr id="5122" name="Picture 2" descr="\\DAVID-PC\Sky Net\Seagate\Image\K1\K1V2\activity book\이미지 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764704"/>
            <a:ext cx="4320480" cy="6060754"/>
          </a:xfrm>
          <a:prstGeom prst="rect">
            <a:avLst/>
          </a:prstGeom>
          <a:noFill/>
          <a:ln>
            <a:solidFill>
              <a:schemeClr val="bg2">
                <a:lumMod val="90000"/>
              </a:schemeClr>
            </a:solidFill>
          </a:ln>
        </p:spPr>
      </p:pic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283968" y="764704"/>
          <a:ext cx="4860032" cy="600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/>
                <a:gridCol w="3744416"/>
                <a:gridCol w="827584"/>
              </a:tblGrid>
              <a:tr h="21602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Strategies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Materials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Motivation 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벌을 보여준다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Buzzzzzzzzzz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! This is a bee.</a:t>
                      </a: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has colors. I see yellow and black. 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activity book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2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그림카드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bee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2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색깔카드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yellow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black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Input 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Today we are going to learn patterns.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제목과 부제를 말한다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Patterns. What comes next?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벌의 패턴을 이야기해 준다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Let’s look at the bee. </a:t>
                      </a: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The bee has a pattern. 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벌 가리키며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Yellow, black, yellow, black.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상자 가리키며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Yellow, black, yellow, black.       </a:t>
                      </a: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What comes next?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Yellow comes next.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0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Interaction 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패턴을 물어본다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Yellow, black, yellow, black. What comes next?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Does yellow come next? Does black come next?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색칠을 해본다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Yellow, black, yellow, black, what comes next?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Color in the box. Who wants to try?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단어를 써본다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Trace the word yellow. Who wants to try?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Individual Work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활동 페이지를 한다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Let’s do our work. Open your book to page 22.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Color in the box. Trace the word </a:t>
                      </a: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yellow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Input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때 사용한 표현들을 사용하여 아이들과 일대일 상호작용한다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Closing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r>
                        <a:rPr lang="en-US" altLang="ko-KR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질문 나누며 다시 이야기 나눈다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This is a bee. What colors do you see?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What comes next? Yellow comes next.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인사를 나눈다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You did a good job. Goodbye!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</p:spPr>
        <p:txBody>
          <a:bodyPr>
            <a:normAutofit/>
          </a:bodyPr>
          <a:lstStyle/>
          <a:p>
            <a:r>
              <a:rPr lang="en-US" altLang="ko-KR" sz="3200" b="1" dirty="0" smtClean="0">
                <a:solidFill>
                  <a:srgbClr val="003300"/>
                </a:solidFill>
              </a:rPr>
              <a:t>Classroom English</a:t>
            </a:r>
            <a:endParaRPr lang="ko-KR" altLang="en-US" sz="3200" b="1" dirty="0">
              <a:solidFill>
                <a:srgbClr val="0033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525963"/>
          </a:xfrm>
        </p:spPr>
        <p:txBody>
          <a:bodyPr>
            <a:noAutofit/>
          </a:bodyPr>
          <a:lstStyle/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동기 유발 시 사용된 표현 </a:t>
            </a: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err="1" smtClean="0">
                <a:latin typeface="Century Gothic" pitchFamily="34" charset="0"/>
              </a:rPr>
              <a:t>Buzzzzzzzzzz</a:t>
            </a:r>
            <a:r>
              <a:rPr lang="en-US" altLang="ko-KR" sz="1800" dirty="0" smtClean="0">
                <a:latin typeface="Century Gothic" pitchFamily="34" charset="0"/>
              </a:rPr>
              <a:t>! This is a bee.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It has colors. I see yellow and black. 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endParaRPr lang="en-US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내용 전달 시 사용되는 표현 </a:t>
            </a: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Today we are going to</a:t>
            </a:r>
            <a:r>
              <a:rPr lang="en-US" altLang="ko-KR" sz="1800" dirty="0" smtClean="0">
                <a:latin typeface="Century Gothic" pitchFamily="34" charset="0"/>
              </a:rPr>
              <a:t> learn patterns.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Let’s look at the bee. 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The bee has a pattern. 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Yellow, black, yellow, black. What comes next? Yellow comes next.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Does </a:t>
            </a:r>
            <a:r>
              <a:rPr lang="en-US" altLang="ko-KR" sz="1800" u="sng" dirty="0" smtClean="0">
                <a:latin typeface="Century Gothic" pitchFamily="34" charset="0"/>
              </a:rPr>
              <a:t>yellow</a:t>
            </a:r>
            <a:r>
              <a:rPr lang="en-US" altLang="ko-KR" sz="1800" dirty="0" smtClean="0">
                <a:latin typeface="Century Gothic" pitchFamily="34" charset="0"/>
              </a:rPr>
              <a:t> come next? Does </a:t>
            </a:r>
            <a:r>
              <a:rPr lang="en-US" altLang="ko-KR" sz="1800" u="sng" dirty="0" smtClean="0">
                <a:latin typeface="Century Gothic" pitchFamily="34" charset="0"/>
              </a:rPr>
              <a:t>black</a:t>
            </a:r>
            <a:r>
              <a:rPr lang="en-US" altLang="ko-KR" sz="1800" dirty="0" smtClean="0">
                <a:latin typeface="Century Gothic" pitchFamily="34" charset="0"/>
              </a:rPr>
              <a:t> come next?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endParaRPr lang="en-US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시켜볼</a:t>
            </a:r>
            <a:r>
              <a:rPr lang="en-US" altLang="ko-KR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 </a:t>
            </a: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때 사용하는 표현 </a:t>
            </a: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Who wants to try?</a:t>
            </a:r>
            <a:endParaRPr lang="ko-KR" altLang="ko-KR" sz="1800" dirty="0" smtClean="0">
              <a:solidFill>
                <a:srgbClr val="FF0000"/>
              </a:solidFill>
              <a:latin typeface="Century Gothic" pitchFamily="34" charset="0"/>
            </a:endParaRPr>
          </a:p>
          <a:p>
            <a:pPr fontAlgn="t" latinLnBrk="0"/>
            <a:endParaRPr lang="en-US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개별활동 시 사용되는 표현</a:t>
            </a:r>
            <a:endParaRPr lang="ko-KR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Let’s do our work. </a:t>
            </a: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Open your book to page 22.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Color in the box. Trace the word </a:t>
            </a:r>
            <a:r>
              <a:rPr lang="en-US" altLang="ko-KR" sz="1800" b="1" dirty="0" smtClean="0">
                <a:latin typeface="Century Gothic" pitchFamily="34" charset="0"/>
              </a:rPr>
              <a:t>yellow</a:t>
            </a:r>
            <a:r>
              <a:rPr lang="en-US" altLang="ko-KR" sz="1800" dirty="0" smtClean="0">
                <a:latin typeface="Century Gothic" pitchFamily="34" charset="0"/>
              </a:rPr>
              <a:t>.</a:t>
            </a:r>
            <a:endParaRPr lang="ko-KR" altLang="ko-KR" sz="1800" dirty="0" smtClean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p5_t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4113"/>
            <a:ext cx="7867996" cy="6163887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 descr="miss-muffe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5517232"/>
            <a:ext cx="895934" cy="1080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395536" y="32941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obo Std" pitchFamily="34" charset="0"/>
                <a:ea typeface="+mj-ea"/>
                <a:cs typeface="+mj-cs"/>
              </a:rPr>
              <a:t>Little Miss </a:t>
            </a:r>
            <a:r>
              <a:rPr kumimoji="0" lang="en-US" altLang="ko-KR" sz="6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obo Std" pitchFamily="34" charset="0"/>
                <a:ea typeface="+mj-ea"/>
                <a:cs typeface="+mj-cs"/>
              </a:rPr>
              <a:t>Muffet</a:t>
            </a:r>
            <a:endParaRPr kumimoji="0" lang="ko-KR" altLang="en-US" sz="6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obo Std" pitchFamily="34" charset="0"/>
              <a:ea typeface="+mj-ea"/>
              <a:cs typeface="+mj-cs"/>
            </a:endParaRPr>
          </a:p>
        </p:txBody>
      </p:sp>
      <p:pic>
        <p:nvPicPr>
          <p:cNvPr id="9" name="내용 개체 틀 8" descr="day2_spider.jpg"/>
          <p:cNvPicPr>
            <a:picLocks noGrp="1" noChangeAspect="1"/>
          </p:cNvPicPr>
          <p:nvPr>
            <p:ph idx="1"/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22611" y="2564904"/>
            <a:ext cx="737621" cy="1068888"/>
          </a:xfrm>
        </p:spPr>
      </p:pic>
      <p:sp>
        <p:nvSpPr>
          <p:cNvPr id="8" name="TextBox 7"/>
          <p:cNvSpPr txBox="1"/>
          <p:nvPr/>
        </p:nvSpPr>
        <p:spPr>
          <a:xfrm>
            <a:off x="755576" y="2132856"/>
            <a:ext cx="2070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/>
              <a:t>K2 Vol.2</a:t>
            </a:r>
            <a:endParaRPr lang="ko-KR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이미지 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5864" y="0"/>
            <a:ext cx="4856164" cy="6858000"/>
          </a:xfrm>
          <a:prstGeom prst="rect">
            <a:avLst/>
          </a:prstGeom>
        </p:spPr>
      </p:pic>
      <p:sp>
        <p:nvSpPr>
          <p:cNvPr id="6" name="타원형 설명선 5"/>
          <p:cNvSpPr/>
          <p:nvPr/>
        </p:nvSpPr>
        <p:spPr>
          <a:xfrm>
            <a:off x="5580112" y="2132856"/>
            <a:ext cx="3312368" cy="2448272"/>
          </a:xfrm>
          <a:prstGeom prst="wedgeEllipseCallout">
            <a:avLst>
              <a:gd name="adj1" fmla="val -43160"/>
              <a:gd name="adj2" fmla="val 72226"/>
            </a:avLst>
          </a:prstGeom>
          <a:solidFill>
            <a:srgbClr val="FFE285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이 </a:t>
            </a:r>
            <a:r>
              <a:rPr lang="en-US" altLang="ko-KR" sz="1600" dirty="0" smtClean="0">
                <a:solidFill>
                  <a:schemeClr val="tx1"/>
                </a:solidFill>
              </a:rPr>
              <a:t>Nursery Rhyme </a:t>
            </a:r>
            <a:r>
              <a:rPr lang="ko-KR" altLang="en-US" sz="1600" dirty="0" smtClean="0">
                <a:solidFill>
                  <a:schemeClr val="tx1"/>
                </a:solidFill>
              </a:rPr>
              <a:t>과 관련해서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어떤 과학실험을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할 수 있을까요</a:t>
            </a:r>
            <a:r>
              <a:rPr lang="en-US" altLang="ko-KR" sz="1600" dirty="0" smtClean="0">
                <a:solidFill>
                  <a:schemeClr val="tx1"/>
                </a:solidFill>
              </a:rPr>
              <a:t>?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20490546">
            <a:off x="7197568" y="1064218"/>
            <a:ext cx="648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solidFill>
                  <a:srgbClr val="C00000"/>
                </a:solidFill>
              </a:rPr>
              <a:t>?</a:t>
            </a:r>
            <a:endParaRPr lang="ko-KR" altLang="en-US" sz="7200" b="1" dirty="0">
              <a:solidFill>
                <a:srgbClr val="C00000"/>
              </a:solidFill>
            </a:endParaRPr>
          </a:p>
        </p:txBody>
      </p:sp>
      <p:pic>
        <p:nvPicPr>
          <p:cNvPr id="5" name="05 Song Little Miss Muffe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868144" y="26064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4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909040"/>
            <a:ext cx="4320000" cy="2880000"/>
          </a:xfrm>
        </p:spPr>
      </p:pic>
      <p:pic>
        <p:nvPicPr>
          <p:cNvPr id="7" name="그림 6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717032"/>
            <a:ext cx="4320000" cy="2880000"/>
          </a:xfrm>
          <a:prstGeom prst="rect">
            <a:avLst/>
          </a:prstGeom>
        </p:spPr>
      </p:pic>
      <p:pic>
        <p:nvPicPr>
          <p:cNvPr id="8" name="그림 7" descr="observe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5856" y="2327314"/>
            <a:ext cx="2448272" cy="2613854"/>
          </a:xfrm>
          <a:prstGeom prst="rect">
            <a:avLst/>
          </a:prstGeom>
        </p:spPr>
      </p:pic>
      <p:sp>
        <p:nvSpPr>
          <p:cNvPr id="9" name="아래쪽 화살표 8"/>
          <p:cNvSpPr/>
          <p:nvPr/>
        </p:nvSpPr>
        <p:spPr>
          <a:xfrm rot="1049892">
            <a:off x="5706060" y="3222707"/>
            <a:ext cx="1569917" cy="1503425"/>
          </a:xfrm>
          <a:prstGeom prst="downArrow">
            <a:avLst>
              <a:gd name="adj1" fmla="val 52193"/>
              <a:gd name="adj2" fmla="val 37676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curds</a:t>
            </a: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위쪽 화살표 10"/>
          <p:cNvSpPr/>
          <p:nvPr/>
        </p:nvSpPr>
        <p:spPr>
          <a:xfrm rot="20163867">
            <a:off x="6574565" y="5796518"/>
            <a:ext cx="1584176" cy="978408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whey</a:t>
            </a: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860032" y="980728"/>
            <a:ext cx="4032448" cy="15841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004048" y="1196752"/>
            <a:ext cx="3789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I wonder what happened </a:t>
            </a:r>
          </a:p>
          <a:p>
            <a:r>
              <a:rPr lang="en-US" altLang="ko-KR" dirty="0" smtClean="0">
                <a:latin typeface="Century Gothic" pitchFamily="34" charset="0"/>
              </a:rPr>
              <a:t>after adding vinegar.</a:t>
            </a:r>
          </a:p>
          <a:p>
            <a:endParaRPr lang="en-US" altLang="ko-KR" dirty="0" smtClean="0">
              <a:latin typeface="Century Gothic" pitchFamily="34" charset="0"/>
            </a:endParaRPr>
          </a:p>
          <a:p>
            <a:r>
              <a:rPr lang="en-US" altLang="ko-KR" dirty="0" smtClean="0">
                <a:latin typeface="Century Gothic" pitchFamily="34" charset="0"/>
              </a:rPr>
              <a:t>Did it become curds and whey?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51520" y="4797152"/>
            <a:ext cx="3491880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95536" y="4869160"/>
            <a:ext cx="3397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The milk changed into curds.</a:t>
            </a:r>
          </a:p>
          <a:p>
            <a:r>
              <a:rPr lang="en-US" altLang="ko-KR" dirty="0" smtClean="0">
                <a:latin typeface="Century Gothic" pitchFamily="34" charset="0"/>
              </a:rPr>
              <a:t>It is solid.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51520" y="5805264"/>
            <a:ext cx="3491880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95536" y="5877272"/>
            <a:ext cx="3397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The milk changed into whey.</a:t>
            </a:r>
          </a:p>
          <a:p>
            <a:r>
              <a:rPr lang="en-US" altLang="ko-KR" dirty="0" smtClean="0">
                <a:latin typeface="Century Gothic" pitchFamily="34" charset="0"/>
              </a:rPr>
              <a:t>It is liquid.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12" grpId="0"/>
      <p:bldP spid="14" grpId="0" animBg="1"/>
      <p:bldP spid="15" grpId="0"/>
      <p:bldP spid="17" grpId="0" animBg="1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>Science - CD</a:t>
            </a:r>
            <a:endParaRPr lang="ko-KR" altLang="en-US" sz="2800" b="1" dirty="0"/>
          </a:p>
        </p:txBody>
      </p:sp>
      <p:pic>
        <p:nvPicPr>
          <p:cNvPr id="7" name="Picture 2" descr="\\DAVID-PC\Sky Net\Seagate\Image\posters\science posters\이미지 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240" y="757665"/>
            <a:ext cx="4320480" cy="6100335"/>
          </a:xfrm>
          <a:prstGeom prst="rect">
            <a:avLst/>
          </a:prstGeom>
          <a:noFill/>
        </p:spPr>
      </p:pic>
      <p:pic>
        <p:nvPicPr>
          <p:cNvPr id="6146" name="Picture 2" descr="\\DAVID-PC\Sky Net\Seagate\Image\K2\2-2\activity book\이미지 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3719" y="764704"/>
            <a:ext cx="4321487" cy="6093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Page 1..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62046" y="2143397"/>
            <a:ext cx="3394130" cy="4525963"/>
          </a:xfr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395536" y="11967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obo Std" pitchFamily="34" charset="0"/>
                <a:ea typeface="+mj-ea"/>
                <a:cs typeface="+mj-cs"/>
              </a:rPr>
              <a:t>Chick, Chick, Chick, Chick,</a:t>
            </a:r>
            <a:r>
              <a:rPr kumimoji="0" lang="en-US" altLang="ko-KR" sz="5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obo Std" pitchFamily="34" charset="0"/>
                <a:ea typeface="+mj-ea"/>
                <a:cs typeface="+mj-cs"/>
              </a:rPr>
              <a:t> Chicken</a:t>
            </a:r>
            <a:endParaRPr kumimoji="0" lang="ko-KR" altLang="en-US" sz="5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obo Std" pitchFamily="34" charset="0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0"/>
            <a:ext cx="2070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/>
              <a:t>K3 Vol.2</a:t>
            </a:r>
            <a:endParaRPr lang="ko-KR" altLang="en-US" sz="4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이미지 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3079" y="0"/>
            <a:ext cx="4833329" cy="6858000"/>
          </a:xfrm>
          <a:prstGeom prst="rect">
            <a:avLst/>
          </a:prstGeom>
        </p:spPr>
      </p:pic>
      <p:sp>
        <p:nvSpPr>
          <p:cNvPr id="6" name="타원형 설명선 5"/>
          <p:cNvSpPr/>
          <p:nvPr/>
        </p:nvSpPr>
        <p:spPr>
          <a:xfrm>
            <a:off x="5580112" y="2132856"/>
            <a:ext cx="3312368" cy="2448272"/>
          </a:xfrm>
          <a:prstGeom prst="wedgeEllipseCallout">
            <a:avLst>
              <a:gd name="adj1" fmla="val -43160"/>
              <a:gd name="adj2" fmla="val 72226"/>
            </a:avLst>
          </a:prstGeom>
          <a:solidFill>
            <a:srgbClr val="FFE285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이 </a:t>
            </a:r>
            <a:r>
              <a:rPr lang="en-US" altLang="ko-KR" sz="1600" dirty="0" smtClean="0">
                <a:solidFill>
                  <a:schemeClr val="tx1"/>
                </a:solidFill>
              </a:rPr>
              <a:t>Nursery Rhyme </a:t>
            </a:r>
            <a:r>
              <a:rPr lang="ko-KR" altLang="en-US" sz="1600" dirty="0" smtClean="0">
                <a:solidFill>
                  <a:schemeClr val="tx1"/>
                </a:solidFill>
              </a:rPr>
              <a:t>과 관련해서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어떤 과학실험을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할 수 있을까요</a:t>
            </a:r>
            <a:r>
              <a:rPr lang="en-US" altLang="ko-KR" sz="1600" dirty="0" smtClean="0">
                <a:solidFill>
                  <a:schemeClr val="tx1"/>
                </a:solidFill>
              </a:rPr>
              <a:t>?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20490546">
            <a:off x="7197568" y="1064218"/>
            <a:ext cx="6480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200" b="1" dirty="0" smtClean="0">
                <a:solidFill>
                  <a:srgbClr val="C00000"/>
                </a:solidFill>
              </a:rPr>
              <a:t>?</a:t>
            </a:r>
            <a:endParaRPr lang="ko-KR" altLang="en-US" sz="7200" b="1" dirty="0">
              <a:solidFill>
                <a:srgbClr val="C00000"/>
              </a:solidFill>
            </a:endParaRPr>
          </a:p>
        </p:txBody>
      </p:sp>
      <p:pic>
        <p:nvPicPr>
          <p:cNvPr id="5" name="05 Song  Chick Chick Chick Chick Chicke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868144" y="33265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6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cookedeg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4077072"/>
            <a:ext cx="3934136" cy="2520000"/>
          </a:xfrm>
          <a:ln>
            <a:solidFill>
              <a:schemeClr val="bg2">
                <a:lumMod val="90000"/>
              </a:schemeClr>
            </a:solidFill>
          </a:ln>
        </p:spPr>
      </p:pic>
      <p:pic>
        <p:nvPicPr>
          <p:cNvPr id="5" name="그림 4" descr="egg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836712"/>
            <a:ext cx="2484276" cy="1656184"/>
          </a:xfrm>
          <a:prstGeom prst="rect">
            <a:avLst/>
          </a:prstGeom>
        </p:spPr>
      </p:pic>
      <p:pic>
        <p:nvPicPr>
          <p:cNvPr id="7" name="그림 6" descr="observe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1124744"/>
            <a:ext cx="1079143" cy="11521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7336" y="1772816"/>
            <a:ext cx="10502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latin typeface="Cooper Black" pitchFamily="18" charset="0"/>
              </a:rPr>
              <a:t>egg</a:t>
            </a:r>
            <a:endParaRPr lang="ko-KR" altLang="en-US" sz="4000" dirty="0">
              <a:latin typeface="Cooper Black" pitchFamily="18" charset="0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539552" y="4077072"/>
            <a:ext cx="3780000" cy="2520280"/>
            <a:chOff x="539552" y="4077072"/>
            <a:chExt cx="3780000" cy="2520280"/>
          </a:xfrm>
        </p:grpSpPr>
        <p:pic>
          <p:nvPicPr>
            <p:cNvPr id="6" name="그림 5" descr="egg broken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9552" y="4077072"/>
              <a:ext cx="3780000" cy="252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539552" y="6197242"/>
              <a:ext cx="198907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dirty="0" smtClean="0">
                  <a:latin typeface="Cooper Black" pitchFamily="18" charset="0"/>
                </a:rPr>
                <a:t>Uncooked egg</a:t>
              </a:r>
              <a:endParaRPr lang="ko-KR" altLang="en-US" sz="2000" dirty="0">
                <a:latin typeface="Cooper Black" pitchFamily="18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716016" y="6165304"/>
            <a:ext cx="17254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atin typeface="Cooper Black" pitchFamily="18" charset="0"/>
              </a:rPr>
              <a:t>Cooked egg</a:t>
            </a:r>
            <a:endParaRPr lang="ko-KR" altLang="en-US" sz="2000" dirty="0">
              <a:latin typeface="Cooper Black" pitchFamily="18" charset="0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779912" y="980728"/>
            <a:ext cx="5112568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067944" y="1196752"/>
            <a:ext cx="4725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I wonder what happened to the eggs.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95536" y="2708920"/>
            <a:ext cx="7128792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611560" y="2865710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Century Gothic" pitchFamily="34" charset="0"/>
              </a:rPr>
              <a:t>Let’s look at the inside of The uncooked and cooked eggs.</a:t>
            </a:r>
          </a:p>
          <a:p>
            <a:r>
              <a:rPr lang="en-US" altLang="ko-KR" dirty="0" smtClean="0">
                <a:latin typeface="Century Gothic" pitchFamily="34" charset="0"/>
              </a:rPr>
              <a:t>Is the egg (clear/yellow/white)?</a:t>
            </a:r>
          </a:p>
          <a:p>
            <a:r>
              <a:rPr lang="en-US" altLang="ko-KR" dirty="0" smtClean="0">
                <a:latin typeface="Century Gothic" pitchFamily="34" charset="0"/>
              </a:rPr>
              <a:t>Does it smell (fishy/funny/good/bad)?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/>
      <p:bldP spid="14" grpId="0" animBg="1"/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>Science</a:t>
            </a:r>
            <a:endParaRPr lang="ko-KR" altLang="en-US" sz="2800" b="1" dirty="0"/>
          </a:p>
        </p:txBody>
      </p:sp>
      <p:pic>
        <p:nvPicPr>
          <p:cNvPr id="5" name="Picture 2" descr="\\DAVID-PC\Sky Net\Seagate\Image\posters\science posters\이미지 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848" y="764704"/>
            <a:ext cx="4329632" cy="6093296"/>
          </a:xfrm>
          <a:prstGeom prst="rect">
            <a:avLst/>
          </a:prstGeom>
          <a:noFill/>
        </p:spPr>
      </p:pic>
      <p:pic>
        <p:nvPicPr>
          <p:cNvPr id="9218" name="Picture 2" descr="\\DAVID-PC\Sky Net\Seagate\Image\K3\V2\activity book\이미지 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2240" y="764704"/>
            <a:ext cx="4290142" cy="6093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>Phonics</a:t>
            </a:r>
            <a:endParaRPr lang="ko-KR" altLang="en-US" sz="2800" b="1" dirty="0"/>
          </a:p>
        </p:txBody>
      </p:sp>
      <p:pic>
        <p:nvPicPr>
          <p:cNvPr id="10242" name="Picture 2" descr="\\DAVID-PC\Sky Net\Seagate\Image\K3\V2\activity book\이미지 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016" y="836712"/>
            <a:ext cx="4248472" cy="6020448"/>
          </a:xfrm>
          <a:prstGeom prst="rect">
            <a:avLst/>
          </a:prstGeom>
          <a:noFill/>
        </p:spPr>
      </p:pic>
      <p:pic>
        <p:nvPicPr>
          <p:cNvPr id="10243" name="Picture 3" descr="\\DAVID-PC\Sky Net\Seagate\Image\K3\V2\activity book\이미지 7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6856" y="774752"/>
            <a:ext cx="4248472" cy="6030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>Science</a:t>
            </a:r>
            <a:endParaRPr lang="ko-KR" altLang="en-US" sz="2800" b="1" dirty="0"/>
          </a:p>
        </p:txBody>
      </p:sp>
      <p:pic>
        <p:nvPicPr>
          <p:cNvPr id="12290" name="Picture 2" descr="\\DAVID-PC\Sky Net\Seagate\Image\K3\V2\activity book\이미지 10.png"/>
          <p:cNvPicPr>
            <a:picLocks noChangeAspect="1" noChangeArrowheads="1"/>
          </p:cNvPicPr>
          <p:nvPr/>
        </p:nvPicPr>
        <p:blipFill>
          <a:blip r:embed="rId2" cstate="print"/>
          <a:srcRect r="859"/>
          <a:stretch>
            <a:fillRect/>
          </a:stretch>
        </p:blipFill>
        <p:spPr bwMode="auto">
          <a:xfrm>
            <a:off x="0" y="848836"/>
            <a:ext cx="4211960" cy="6009164"/>
          </a:xfrm>
          <a:prstGeom prst="rect">
            <a:avLst/>
          </a:prstGeom>
          <a:noFill/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283968" y="764704"/>
          <a:ext cx="4860032" cy="600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"/>
                <a:gridCol w="3744416"/>
                <a:gridCol w="827584"/>
              </a:tblGrid>
              <a:tr h="21602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Strategies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Materials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Motivation 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상자 안에 달걀을 숨겨서 보여준다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Guess what I am.</a:t>
                      </a:r>
                      <a:endParaRPr lang="ko-KR" altLang="ko-KR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activity book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2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그림카드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bee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ko-KR" altLang="ko-KR" sz="12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색깔카드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yellow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black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Input 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Today we are going to do riddles.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제목과 부제를 말한다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am I?</a:t>
                      </a:r>
                      <a:b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Let’s find the answer.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수수께끼를 낸다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Look at the picture. </a:t>
                      </a:r>
                      <a:b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am oval. I have a shell.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have an egg yolk and egg whites. What am I?</a:t>
                      </a:r>
                      <a:endParaRPr lang="ko-KR" altLang="ko-KR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0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Interaction 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무엇인지 물어본다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Guess what I am. </a:t>
                      </a: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Am I (an egg/a chick/a chicken)?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상자의 물건을 만져보고 추측해 보도록 한다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Guess what I am. 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Put your hand inside the box. </a:t>
                      </a: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Touch, smell and hear. 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Guess what I am. Who wants to try?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수수께끼의 답을 보여준다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(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상자를 열어 보여준다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.) What am I? I am an egg.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Individual Work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Let’s do our work. Open your book to page 12. Write the answer.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/>
                        <a:t>Closing</a:t>
                      </a:r>
                      <a:endParaRPr lang="ko-KR" altLang="en-US" sz="800" b="1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무엇이 상자 안에 있었는지 다시 얘기 나눈다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This is an egg. 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It is oval. It has a shell. </a:t>
                      </a:r>
                    </a:p>
                    <a:p>
                      <a:pPr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It has an egg yolk and egg whites.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인사를 나눈다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ko-KR" altLang="ko-KR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You did a good job. It’s time to say goodbye. </a:t>
                      </a:r>
                    </a:p>
                    <a:p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Goodbye!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</p:spPr>
        <p:txBody>
          <a:bodyPr>
            <a:normAutofit/>
          </a:bodyPr>
          <a:lstStyle/>
          <a:p>
            <a:r>
              <a:rPr lang="en-US" altLang="ko-KR" sz="3200" b="1" dirty="0" smtClean="0">
                <a:solidFill>
                  <a:srgbClr val="003300"/>
                </a:solidFill>
              </a:rPr>
              <a:t>Classroom English</a:t>
            </a:r>
            <a:endParaRPr lang="ko-KR" altLang="en-US" sz="3200" b="1" dirty="0">
              <a:solidFill>
                <a:srgbClr val="0033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525963"/>
          </a:xfrm>
        </p:spPr>
        <p:txBody>
          <a:bodyPr>
            <a:noAutofit/>
          </a:bodyPr>
          <a:lstStyle/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동기 유발 시 사용된 표현 </a:t>
            </a: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Guess what I am.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endParaRPr lang="en-US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내용 전달 시 사용되는 표현</a:t>
            </a:r>
            <a:endParaRPr lang="en-US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Today we are going to (will) </a:t>
            </a:r>
            <a:r>
              <a:rPr lang="en-US" altLang="ko-KR" sz="1800" dirty="0" smtClean="0">
                <a:latin typeface="Century Gothic" pitchFamily="34" charset="0"/>
              </a:rPr>
              <a:t>do riddles.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What am I?</a:t>
            </a: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I am oval. I have a shell.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I have an egg yolk and egg whites. What am I?</a:t>
            </a:r>
          </a:p>
          <a:p>
            <a:pPr fontAlgn="t" latinLnBrk="0"/>
            <a:endParaRPr lang="en-US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시켜볼</a:t>
            </a:r>
            <a:r>
              <a:rPr lang="en-US" altLang="ko-KR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 </a:t>
            </a: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때 사용하는 표현 </a:t>
            </a: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solidFill>
                  <a:srgbClr val="FF0000"/>
                </a:solidFill>
                <a:latin typeface="Century Gothic" pitchFamily="34" charset="0"/>
              </a:rPr>
              <a:t>Who wants to try?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Am I (an egg/a chick/a chicken)?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Put your hand inside the box. 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Touch, smell and hear. </a:t>
            </a:r>
          </a:p>
          <a:p>
            <a:pPr fontAlgn="t" latinLnBrk="0"/>
            <a:endParaRPr lang="ko-KR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r>
              <a:rPr lang="ko-KR" altLang="en-US" sz="1800" b="1" dirty="0" smtClean="0">
                <a:solidFill>
                  <a:schemeClr val="accent3">
                    <a:lumMod val="50000"/>
                  </a:schemeClr>
                </a:solidFill>
                <a:latin typeface="Century Gothic" pitchFamily="34" charset="0"/>
              </a:rPr>
              <a:t>헤어질 때 사용되는 표현</a:t>
            </a:r>
            <a:endParaRPr lang="ko-KR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You did a good job. </a:t>
            </a:r>
          </a:p>
          <a:p>
            <a:pPr fontAlgn="t" latinLnBrk="0"/>
            <a:r>
              <a:rPr lang="en-US" altLang="ko-KR" sz="1800" dirty="0" smtClean="0">
                <a:latin typeface="Century Gothic" pitchFamily="34" charset="0"/>
              </a:rPr>
              <a:t>It’s time to say goodbye. Goodbye!</a:t>
            </a:r>
            <a:endParaRPr lang="ko-KR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>
              <a:buNone/>
            </a:pPr>
            <a:endParaRPr lang="en-US" altLang="ko-KR" sz="1800" b="1" dirty="0" smtClean="0">
              <a:solidFill>
                <a:schemeClr val="accent3">
                  <a:lumMod val="50000"/>
                </a:schemeClr>
              </a:solidFill>
              <a:latin typeface="Century Gothic" pitchFamily="34" charset="0"/>
            </a:endParaRPr>
          </a:p>
          <a:p>
            <a:pPr fontAlgn="t" latinLnBrk="0">
              <a:buNone/>
            </a:pPr>
            <a:endParaRPr lang="en-US" altLang="ko-KR" sz="1800" dirty="0" smtClean="0">
              <a:latin typeface="Century Gothic" pitchFamily="34" charset="0"/>
            </a:endParaRPr>
          </a:p>
          <a:p>
            <a:pPr fontAlgn="t" latinLnBrk="0">
              <a:buNone/>
            </a:pPr>
            <a:endParaRPr lang="ko-KR" altLang="ko-KR" sz="1800" dirty="0" smtClean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내용 개체 틀 1"/>
          <p:cNvSpPr>
            <a:spLocks noGrp="1"/>
          </p:cNvSpPr>
          <p:nvPr>
            <p:ph idx="4294967295"/>
          </p:nvPr>
        </p:nvSpPr>
        <p:spPr>
          <a:xfrm>
            <a:off x="0" y="188913"/>
            <a:ext cx="9144000" cy="792162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ko-KR" altLang="en-US" sz="1400" smtClean="0"/>
              <a:t>즐거운 영어 교육이 되도록 노력해 주세요</a:t>
            </a:r>
            <a:r>
              <a:rPr lang="en-US" altLang="ko-KR" sz="1400" smtClean="0"/>
              <a:t>!</a:t>
            </a:r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  <a:p>
            <a:pPr algn="ctr">
              <a:buFont typeface="Arial" pitchFamily="34" charset="0"/>
              <a:buNone/>
            </a:pPr>
            <a:endParaRPr lang="en-US" altLang="ko-KR" sz="1400" smtClean="0"/>
          </a:p>
        </p:txBody>
      </p:sp>
      <p:sp>
        <p:nvSpPr>
          <p:cNvPr id="9" name="TextBox 8"/>
          <p:cNvSpPr txBox="1"/>
          <p:nvPr/>
        </p:nvSpPr>
        <p:spPr>
          <a:xfrm>
            <a:off x="0" y="5373216"/>
            <a:ext cx="9144000" cy="132343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8000" dirty="0" smtClean="0">
                <a:latin typeface="+mj-ea"/>
                <a:ea typeface="+mj-ea"/>
              </a:rPr>
              <a:t>Thank you!</a:t>
            </a:r>
            <a:endParaRPr lang="ko-KR" altLang="en-US" sz="8000" dirty="0">
              <a:latin typeface="+mj-ea"/>
              <a:ea typeface="+mj-ea"/>
            </a:endParaRPr>
          </a:p>
        </p:txBody>
      </p:sp>
      <p:pic>
        <p:nvPicPr>
          <p:cNvPr id="35845" name="그림 5" descr="i wonder 전체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l="2766" t="57787" r="48259" b="26825"/>
          <a:stretch>
            <a:fillRect/>
          </a:stretch>
        </p:blipFill>
        <p:spPr bwMode="auto">
          <a:xfrm>
            <a:off x="395536" y="1484784"/>
            <a:ext cx="8099425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그림 6" descr="구성주의연구소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9663" y="764704"/>
            <a:ext cx="2616473" cy="520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</TotalTime>
  <Words>1094</Words>
  <Application>Microsoft Office PowerPoint</Application>
  <PresentationFormat>화면 슬라이드 쇼(4:3)</PresentationFormat>
  <Paragraphs>752</Paragraphs>
  <Slides>33</Slides>
  <Notes>0</Notes>
  <HiddenSlides>0</HiddenSlides>
  <MMClips>4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4" baseType="lpstr">
      <vt:lpstr>Office 테마</vt:lpstr>
      <vt:lpstr>iWonder English  Teacher Training  Vol. 2</vt:lpstr>
      <vt:lpstr>슬라이드 2</vt:lpstr>
      <vt:lpstr>슬라이드 3</vt:lpstr>
      <vt:lpstr>Preview Lesson</vt:lpstr>
      <vt:lpstr>Language Arts</vt:lpstr>
      <vt:lpstr>Phonics</vt:lpstr>
      <vt:lpstr>Math</vt:lpstr>
      <vt:lpstr>STEM</vt:lpstr>
      <vt:lpstr>Science</vt:lpstr>
      <vt:lpstr>iWonder Dictionary</vt:lpstr>
      <vt:lpstr>Social Studies</vt:lpstr>
      <vt:lpstr>Creative Arts</vt:lpstr>
      <vt:lpstr>Assessment</vt:lpstr>
      <vt:lpstr>Song Posters</vt:lpstr>
      <vt:lpstr>Here Is the Beehive</vt:lpstr>
      <vt:lpstr>슬라이드 16</vt:lpstr>
      <vt:lpstr>슬라이드 17</vt:lpstr>
      <vt:lpstr>Science</vt:lpstr>
      <vt:lpstr>Phonics - CD</vt:lpstr>
      <vt:lpstr>Math</vt:lpstr>
      <vt:lpstr>Classroom English</vt:lpstr>
      <vt:lpstr>슬라이드 22</vt:lpstr>
      <vt:lpstr>슬라이드 23</vt:lpstr>
      <vt:lpstr>슬라이드 24</vt:lpstr>
      <vt:lpstr>Science - CD</vt:lpstr>
      <vt:lpstr>슬라이드 26</vt:lpstr>
      <vt:lpstr>슬라이드 27</vt:lpstr>
      <vt:lpstr>슬라이드 28</vt:lpstr>
      <vt:lpstr>Science</vt:lpstr>
      <vt:lpstr>Phonics</vt:lpstr>
      <vt:lpstr>Science</vt:lpstr>
      <vt:lpstr>Classroom English</vt:lpstr>
      <vt:lpstr>슬라이드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Samsung</dc:creator>
  <cp:lastModifiedBy>Samsung</cp:lastModifiedBy>
  <cp:revision>101</cp:revision>
  <dcterms:created xsi:type="dcterms:W3CDTF">2012-03-27T03:38:09Z</dcterms:created>
  <dcterms:modified xsi:type="dcterms:W3CDTF">2012-06-08T05:09:15Z</dcterms:modified>
</cp:coreProperties>
</file>