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59" r:id="rId2"/>
    <p:sldId id="349" r:id="rId3"/>
    <p:sldId id="350" r:id="rId4"/>
    <p:sldId id="327" r:id="rId5"/>
    <p:sldId id="328" r:id="rId6"/>
    <p:sldId id="329" r:id="rId7"/>
    <p:sldId id="330" r:id="rId8"/>
    <p:sldId id="339" r:id="rId9"/>
    <p:sldId id="357" r:id="rId10"/>
    <p:sldId id="331" r:id="rId11"/>
    <p:sldId id="332" r:id="rId12"/>
    <p:sldId id="333" r:id="rId13"/>
    <p:sldId id="334" r:id="rId14"/>
    <p:sldId id="351" r:id="rId15"/>
    <p:sldId id="352" r:id="rId16"/>
    <p:sldId id="353" r:id="rId17"/>
    <p:sldId id="354" r:id="rId18"/>
    <p:sldId id="355" r:id="rId19"/>
    <p:sldId id="356" r:id="rId20"/>
    <p:sldId id="336" r:id="rId21"/>
    <p:sldId id="337" r:id="rId22"/>
    <p:sldId id="338" r:id="rId23"/>
    <p:sldId id="344" r:id="rId24"/>
  </p:sldIdLst>
  <p:sldSz cx="9906000" cy="669766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99FF99"/>
    <a:srgbClr val="FFCCCC"/>
    <a:srgbClr val="FF0066"/>
    <a:srgbClr val="99CCFF"/>
    <a:srgbClr val="FF66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96" autoAdjust="0"/>
    <p:restoredTop sz="94660"/>
  </p:normalViewPr>
  <p:slideViewPr>
    <p:cSldViewPr>
      <p:cViewPr>
        <p:scale>
          <a:sx n="98" d="100"/>
          <a:sy n="98" d="100"/>
        </p:scale>
        <p:origin x="-1788" y="-402"/>
      </p:cViewPr>
      <p:guideLst>
        <p:guide orient="horz" pos="2109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821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r">
              <a:defRPr sz="1300"/>
            </a:lvl1pPr>
          </a:lstStyle>
          <a:p>
            <a:fld id="{36D5955B-8A21-4256-BDF1-E4C4AEDC76B5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749300"/>
            <a:ext cx="55435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41" tIns="48171" rIns="96341" bIns="4817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435" y="4748332"/>
            <a:ext cx="5491480" cy="4498420"/>
          </a:xfrm>
          <a:prstGeom prst="rect">
            <a:avLst/>
          </a:prstGeom>
        </p:spPr>
        <p:txBody>
          <a:bodyPr vert="horz" lIns="96341" tIns="48171" rIns="96341" bIns="48171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821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r">
              <a:defRPr sz="1300"/>
            </a:lvl1pPr>
          </a:lstStyle>
          <a:p>
            <a:fld id="{B5D15998-8212-4B00-8250-24A5E8C0BD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005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unsigneddesign.com/gallerythumbs3/bokeh/25.JPG" TargetMode="External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unsigneddesign.com/gallerythumbs3/bokeh/25.JPG" TargetMode="External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unsigneddesign.com/gallerythumbs3/bokeh/25.JPG" TargetMode="External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080619"/>
            <a:ext cx="8420100" cy="14356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795343"/>
            <a:ext cx="6934200" cy="17116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1026" name="Picture 2" descr="C:\Users\Administrator\Desktop\3rd교사교육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53" y="-35545"/>
            <a:ext cx="9992205" cy="673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423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3rd교사교육1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98" cy="669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 userDrawn="1"/>
        </p:nvSpPr>
        <p:spPr>
          <a:xfrm>
            <a:off x="488504" y="252487"/>
            <a:ext cx="8928992" cy="1152128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488504" y="1548631"/>
            <a:ext cx="8928992" cy="446449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>
            <a:lvl1pPr>
              <a:defRPr>
                <a:latin typeface="양재깨비체B" pitchFamily="18" charset="-127"/>
                <a:ea typeface="양재깨비체B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4099" name="Picture 3" descr="C:\Users\Administrator\Desktop\snowman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082" y="4933007"/>
            <a:ext cx="2683716" cy="176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C:\Users\Administrator\Desktop\iwonder-logo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1392" y="6157143"/>
            <a:ext cx="1368152" cy="47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0646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3rd교사교육1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98" cy="669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 userDrawn="1"/>
        </p:nvSpPr>
        <p:spPr>
          <a:xfrm>
            <a:off x="488504" y="252487"/>
            <a:ext cx="8928992" cy="1152128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488504" y="1548631"/>
            <a:ext cx="8928992" cy="446449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>
            <a:lvl1pPr>
              <a:defRPr>
                <a:latin typeface="양재깨비체B" pitchFamily="18" charset="-127"/>
                <a:ea typeface="양재깨비체B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Picture 12" descr="C:\Users\Administrator\Desktop\iwonder-log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1392" y="6157143"/>
            <a:ext cx="1368152" cy="47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058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6"/>
          <a:stretch/>
        </p:blipFill>
        <p:spPr bwMode="auto">
          <a:xfrm>
            <a:off x="0" y="-1"/>
            <a:ext cx="9905999" cy="669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직사각형 12"/>
          <p:cNvSpPr/>
          <p:nvPr userDrawn="1"/>
        </p:nvSpPr>
        <p:spPr>
          <a:xfrm>
            <a:off x="272480" y="1548631"/>
            <a:ext cx="9449412" cy="489654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 userDrawn="1"/>
        </p:nvSpPr>
        <p:spPr>
          <a:xfrm>
            <a:off x="272480" y="180479"/>
            <a:ext cx="9449412" cy="122413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488504" y="252487"/>
            <a:ext cx="8928992" cy="1152128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488504" y="1548631"/>
            <a:ext cx="8928992" cy="4464496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4488" y="234409"/>
            <a:ext cx="9289032" cy="1116276"/>
          </a:xfrm>
          <a:noFill/>
        </p:spPr>
        <p:txBody>
          <a:bodyPr/>
          <a:lstStyle>
            <a:lvl1pPr>
              <a:defRPr>
                <a:latin typeface="양재깨비체B" pitchFamily="18" charset="-127"/>
                <a:ea typeface="양재깨비체B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4488" y="1634799"/>
            <a:ext cx="9289032" cy="4738368"/>
          </a:xfrm>
          <a:noFill/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pic>
        <p:nvPicPr>
          <p:cNvPr id="12" name="Picture 2" descr="C:\Users\Administrator\Desktop\tree-alone.pn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97" b="3350"/>
          <a:stretch/>
        </p:blipFill>
        <p:spPr bwMode="auto">
          <a:xfrm>
            <a:off x="8504521" y="4716983"/>
            <a:ext cx="1401479" cy="198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C:\Users\Administrator\Desktop\iwonder-logo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4" y="6157143"/>
            <a:ext cx="1368152" cy="47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683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6"/>
          <a:stretch/>
        </p:blipFill>
        <p:spPr bwMode="auto">
          <a:xfrm>
            <a:off x="0" y="-1"/>
            <a:ext cx="9905999" cy="669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4488" y="234409"/>
            <a:ext cx="9289032" cy="1116276"/>
          </a:xfrm>
          <a:noFill/>
        </p:spPr>
        <p:txBody>
          <a:bodyPr/>
          <a:lstStyle>
            <a:lvl1pPr>
              <a:defRPr>
                <a:latin typeface="양재깨비체B" pitchFamily="18" charset="-127"/>
                <a:ea typeface="양재깨비체B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8483" y="1656560"/>
            <a:ext cx="9289032" cy="4738368"/>
          </a:xfrm>
          <a:noFill/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pic>
        <p:nvPicPr>
          <p:cNvPr id="12" name="Picture 2" descr="C:\Users\Administrator\Desktop\tree-alone.pn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97" b="3350"/>
          <a:stretch/>
        </p:blipFill>
        <p:spPr bwMode="auto">
          <a:xfrm>
            <a:off x="8504521" y="4716983"/>
            <a:ext cx="1401479" cy="198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C:\Users\Administrator\Desktop\iwonder-logo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4" y="6157143"/>
            <a:ext cx="1368152" cy="47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Administrator\Desktop\tree-alone.pn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97" b="3350"/>
          <a:stretch/>
        </p:blipFill>
        <p:spPr bwMode="auto">
          <a:xfrm>
            <a:off x="6969224" y="2128262"/>
            <a:ext cx="3233192" cy="456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979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6"/>
          <a:stretch/>
        </p:blipFill>
        <p:spPr bwMode="auto">
          <a:xfrm>
            <a:off x="0" y="-1"/>
            <a:ext cx="9905999" cy="669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직사각형 12"/>
          <p:cNvSpPr/>
          <p:nvPr userDrawn="1"/>
        </p:nvSpPr>
        <p:spPr>
          <a:xfrm>
            <a:off x="272480" y="1548631"/>
            <a:ext cx="9449412" cy="489654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 userDrawn="1"/>
        </p:nvSpPr>
        <p:spPr>
          <a:xfrm>
            <a:off x="272480" y="180479"/>
            <a:ext cx="9449412" cy="122413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488504" y="252487"/>
            <a:ext cx="8928992" cy="1152128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488504" y="1548631"/>
            <a:ext cx="8928992" cy="4464496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4488" y="234409"/>
            <a:ext cx="9289032" cy="1116276"/>
          </a:xfrm>
          <a:noFill/>
        </p:spPr>
        <p:txBody>
          <a:bodyPr/>
          <a:lstStyle>
            <a:lvl1pPr>
              <a:defRPr>
                <a:latin typeface="양재깨비체B" pitchFamily="18" charset="-127"/>
                <a:ea typeface="양재깨비체B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4488" y="1634799"/>
            <a:ext cx="9289032" cy="4738368"/>
          </a:xfrm>
          <a:noFill/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pic>
        <p:nvPicPr>
          <p:cNvPr id="8" name="Picture 12" descr="C:\Users\Administrator\Desktop\iwonder-log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4" y="6157143"/>
            <a:ext cx="1368152" cy="47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923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unsigneddesign.com/gallerythumbs3/bokeh/600/25.JPG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704932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8" name="직사각형 7"/>
          <p:cNvSpPr/>
          <p:nvPr userDrawn="1"/>
        </p:nvSpPr>
        <p:spPr>
          <a:xfrm>
            <a:off x="380492" y="364134"/>
            <a:ext cx="9145016" cy="5976664"/>
          </a:xfrm>
          <a:prstGeom prst="rect">
            <a:avLst/>
          </a:prstGeom>
          <a:solidFill>
            <a:schemeClr val="lt1">
              <a:alpha val="84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488504" y="508150"/>
            <a:ext cx="8928992" cy="5688632"/>
          </a:xfrm>
          <a:noFill/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24438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unsigneddesign.com/gallerythumbs3/bokeh/600/25.JPG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704932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8" name="직사각형 7"/>
          <p:cNvSpPr/>
          <p:nvPr userDrawn="1"/>
        </p:nvSpPr>
        <p:spPr>
          <a:xfrm>
            <a:off x="380492" y="1548631"/>
            <a:ext cx="9145016" cy="4792167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380492" y="364133"/>
            <a:ext cx="9145016" cy="1040481"/>
          </a:xfrm>
          <a:prstGeom prst="rect">
            <a:avLst/>
          </a:prstGeom>
          <a:solidFill>
            <a:schemeClr val="lt1">
              <a:alpha val="8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4488" y="268219"/>
            <a:ext cx="9217024" cy="1116276"/>
          </a:xfrm>
        </p:spPr>
        <p:txBody>
          <a:bodyPr/>
          <a:lstStyle>
            <a:lvl1pPr>
              <a:defRPr>
                <a:latin typeface="양재깨비체B" pitchFamily="18" charset="-127"/>
                <a:ea typeface="양재깨비체B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3579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unsigneddesign.com/gallerythumbs3/bokeh/600/25.JPG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704932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8" name="직사각형 7"/>
          <p:cNvSpPr/>
          <p:nvPr userDrawn="1"/>
        </p:nvSpPr>
        <p:spPr>
          <a:xfrm>
            <a:off x="228294" y="1548631"/>
            <a:ext cx="9449412" cy="496855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228294" y="180479"/>
            <a:ext cx="9449412" cy="122413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4488" y="268219"/>
            <a:ext cx="9217024" cy="1116276"/>
          </a:xfrm>
        </p:spPr>
        <p:txBody>
          <a:bodyPr/>
          <a:lstStyle>
            <a:lvl1pPr>
              <a:defRPr>
                <a:latin typeface="양재깨비체B" pitchFamily="18" charset="-127"/>
                <a:ea typeface="양재깨비체B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629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303872"/>
            <a:ext cx="8420100" cy="133023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838755"/>
            <a:ext cx="8420100" cy="146511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5672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562791"/>
            <a:ext cx="4375150" cy="44201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562791"/>
            <a:ext cx="4375150" cy="44201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77016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499224"/>
            <a:ext cx="4376870" cy="62480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24029"/>
            <a:ext cx="4376870" cy="38589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499224"/>
            <a:ext cx="4378590" cy="62480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24029"/>
            <a:ext cx="4378590" cy="38589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3652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5347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66668"/>
            <a:ext cx="3259006" cy="11348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5" y="266669"/>
            <a:ext cx="5537729" cy="571627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01549"/>
            <a:ext cx="3259006" cy="45813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25941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688365"/>
            <a:ext cx="5943600" cy="5534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598450"/>
            <a:ext cx="5943600" cy="401859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241851"/>
            <a:ext cx="5943600" cy="78604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0211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9038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68220"/>
            <a:ext cx="2228850" cy="571471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68220"/>
            <a:ext cx="6521450" cy="571471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1904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68219"/>
            <a:ext cx="8915400" cy="11162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62791"/>
            <a:ext cx="8915400" cy="44201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207745"/>
            <a:ext cx="2311400" cy="3565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F5CF2-FDDF-4A97-8DEF-A7CE9B2C8FBC}" type="datetimeFigureOut">
              <a:rPr lang="ko-KR" altLang="en-US" smtClean="0"/>
              <a:t>2015-10-23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207745"/>
            <a:ext cx="3136900" cy="3565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207745"/>
            <a:ext cx="2311400" cy="3565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FAAC2-7D6F-4F6F-B548-7D04F75DB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3758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4" r:id="rId5"/>
    <p:sldLayoutId id="2147483662" r:id="rId6"/>
    <p:sldLayoutId id="2147483654" r:id="rId7"/>
    <p:sldLayoutId id="2147483663" r:id="rId8"/>
    <p:sldLayoutId id="2147483665" r:id="rId9"/>
    <p:sldLayoutId id="2147483651" r:id="rId10"/>
    <p:sldLayoutId id="2147483652" r:id="rId11"/>
    <p:sldLayoutId id="2147483653" r:id="rId12"/>
    <p:sldLayoutId id="2147483655" r:id="rId13"/>
    <p:sldLayoutId id="2147483656" r:id="rId14"/>
    <p:sldLayoutId id="2147483657" r:id="rId15"/>
    <p:sldLayoutId id="2147483658" r:id="rId16"/>
    <p:sldLayoutId id="2147483659" r:id="rId17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file:///\\124.5.207.75\cce\Seagate\1.&#44368;&#49324;&#44368;&#50977;%202015\2015_3&#52264;&#44368;&#49324;&#44368;&#50977;\3&#52264;&#44368;&#50977;\White%20Christmas.mp4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Relationship Id="rId4" Type="http://schemas.microsoft.com/office/2007/relationships/hdphoto" Target="../media/hdphoto2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920552" y="2268711"/>
            <a:ext cx="5976664" cy="2880320"/>
          </a:xfrm>
          <a:prstGeom prst="roundRect">
            <a:avLst/>
          </a:prstGeom>
          <a:solidFill>
            <a:schemeClr val="bg1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0" name="Picture 2" descr="C:\Users\Administrator\Desktop\c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561" y="2580701"/>
            <a:ext cx="5472608" cy="2544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208584" y="5365055"/>
            <a:ext cx="5328592" cy="432048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White Christmas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208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3"/>
          <p:cNvSpPr>
            <a:spLocks noGrp="1"/>
          </p:cNvSpPr>
          <p:nvPr>
            <p:ph idx="1"/>
          </p:nvPr>
        </p:nvSpPr>
        <p:spPr>
          <a:xfrm>
            <a:off x="488504" y="-35545"/>
            <a:ext cx="8928992" cy="5688632"/>
          </a:xfrm>
        </p:spPr>
        <p:txBody>
          <a:bodyPr anchor="t">
            <a:normAutofit/>
          </a:bodyPr>
          <a:lstStyle/>
          <a:p>
            <a:pPr marL="0" indent="0" algn="ctr">
              <a:buNone/>
            </a:pPr>
            <a:endParaRPr lang="en-US" altLang="ko-KR" b="1" dirty="0" smtClean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US" altLang="ko-KR" sz="8000" b="1" dirty="0" smtClean="0">
                <a:latin typeface="Century Gothic" panose="020B0502020202020204" pitchFamily="34" charset="0"/>
              </a:rPr>
              <a:t>White Christmas</a:t>
            </a:r>
            <a:endParaRPr lang="ko-KR" altLang="en-US" sz="8000" dirty="0">
              <a:latin typeface="Century Gothic" panose="020B050202020202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288704" y="2124695"/>
            <a:ext cx="5328592" cy="3888432"/>
            <a:chOff x="5889104" y="2268711"/>
            <a:chExt cx="3240360" cy="2304256"/>
          </a:xfrm>
        </p:grpSpPr>
        <p:pic>
          <p:nvPicPr>
            <p:cNvPr id="6" name="Picture 2" descr="C:\Users\admin\AppData\Local\Microsoft\Windows\Temporary Internet Files\Content.IE5\F779WTJV\monitor-160942_640[1]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9104" y="2268711"/>
              <a:ext cx="3240360" cy="23042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">
              <a:hlinkClick r:id="rId3" action="ppaction://hlinkfile"/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1112" y="2340719"/>
              <a:ext cx="3096344" cy="1728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1815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White</a:t>
            </a:r>
            <a:r>
              <a:rPr lang="en-US" altLang="ko-KR" dirty="0" smtClean="0"/>
              <a:t> </a:t>
            </a:r>
            <a:r>
              <a:rPr lang="en-US" altLang="ko-KR" dirty="0">
                <a:solidFill>
                  <a:srgbClr val="FF0000"/>
                </a:solidFill>
              </a:rPr>
              <a:t>Christ</a:t>
            </a:r>
            <a:r>
              <a:rPr lang="en-US" altLang="ko-KR" dirty="0">
                <a:solidFill>
                  <a:srgbClr val="00B050"/>
                </a:solidFill>
              </a:rPr>
              <a:t>mas</a:t>
            </a:r>
            <a:endParaRPr lang="ko-KR" altLang="en-US" b="1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88504" y="1692647"/>
            <a:ext cx="77048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dirty="0">
                <a:latin typeface="Century Gothic" panose="020B0502020202020204" pitchFamily="34" charset="0"/>
              </a:rPr>
              <a:t>I'm dreaming of a white Christmas </a:t>
            </a:r>
            <a:br>
              <a:rPr lang="en-US" altLang="ko-KR" sz="2800" dirty="0">
                <a:latin typeface="Century Gothic" panose="020B0502020202020204" pitchFamily="34" charset="0"/>
              </a:rPr>
            </a:br>
            <a:r>
              <a:rPr lang="en-US" altLang="ko-KR" sz="2800" dirty="0">
                <a:latin typeface="Century Gothic" panose="020B0502020202020204" pitchFamily="34" charset="0"/>
              </a:rPr>
              <a:t>Just like the ones I used to know </a:t>
            </a:r>
            <a:br>
              <a:rPr lang="en-US" altLang="ko-KR" sz="2800" dirty="0">
                <a:latin typeface="Century Gothic" panose="020B0502020202020204" pitchFamily="34" charset="0"/>
              </a:rPr>
            </a:br>
            <a:r>
              <a:rPr lang="en-US" altLang="ko-KR" sz="2800" dirty="0">
                <a:latin typeface="Century Gothic" panose="020B0502020202020204" pitchFamily="34" charset="0"/>
              </a:rPr>
              <a:t>Where the treetops glisten, </a:t>
            </a:r>
            <a:br>
              <a:rPr lang="en-US" altLang="ko-KR" sz="2800" dirty="0">
                <a:latin typeface="Century Gothic" panose="020B0502020202020204" pitchFamily="34" charset="0"/>
              </a:rPr>
            </a:br>
            <a:r>
              <a:rPr lang="en-US" altLang="ko-KR" sz="2800" dirty="0">
                <a:latin typeface="Century Gothic" panose="020B0502020202020204" pitchFamily="34" charset="0"/>
              </a:rPr>
              <a:t>and children listen </a:t>
            </a:r>
            <a:br>
              <a:rPr lang="en-US" altLang="ko-KR" sz="2800" dirty="0">
                <a:latin typeface="Century Gothic" panose="020B0502020202020204" pitchFamily="34" charset="0"/>
              </a:rPr>
            </a:br>
            <a:r>
              <a:rPr lang="en-US" altLang="ko-KR" sz="2800" dirty="0">
                <a:latin typeface="Century Gothic" panose="020B0502020202020204" pitchFamily="34" charset="0"/>
              </a:rPr>
              <a:t>To hear sleigh bells in the snow</a:t>
            </a:r>
            <a:br>
              <a:rPr lang="en-US" altLang="ko-KR" sz="2800" dirty="0">
                <a:latin typeface="Century Gothic" panose="020B0502020202020204" pitchFamily="34" charset="0"/>
              </a:rPr>
            </a:br>
            <a:r>
              <a:rPr lang="en-US" altLang="ko-KR" sz="2800" dirty="0">
                <a:latin typeface="Century Gothic" panose="020B0502020202020204" pitchFamily="34" charset="0"/>
              </a:rPr>
              <a:t/>
            </a:r>
            <a:br>
              <a:rPr lang="en-US" altLang="ko-KR" sz="2800" dirty="0">
                <a:latin typeface="Century Gothic" panose="020B0502020202020204" pitchFamily="34" charset="0"/>
              </a:rPr>
            </a:br>
            <a:r>
              <a:rPr lang="en-US" altLang="ko-KR" sz="2800" dirty="0">
                <a:latin typeface="Century Gothic" panose="020B0502020202020204" pitchFamily="34" charset="0"/>
              </a:rPr>
              <a:t>I'm dreaming of a white Christmas </a:t>
            </a:r>
            <a:br>
              <a:rPr lang="en-US" altLang="ko-KR" sz="2800" dirty="0">
                <a:latin typeface="Century Gothic" panose="020B0502020202020204" pitchFamily="34" charset="0"/>
              </a:rPr>
            </a:br>
            <a:r>
              <a:rPr lang="en-US" altLang="ko-KR" sz="2800" dirty="0">
                <a:latin typeface="Century Gothic" panose="020B0502020202020204" pitchFamily="34" charset="0"/>
              </a:rPr>
              <a:t>With every Christmas card I write </a:t>
            </a:r>
            <a:br>
              <a:rPr lang="en-US" altLang="ko-KR" sz="2800" dirty="0">
                <a:latin typeface="Century Gothic" panose="020B0502020202020204" pitchFamily="34" charset="0"/>
              </a:rPr>
            </a:br>
            <a:r>
              <a:rPr lang="en-US" altLang="ko-KR" sz="2800" dirty="0">
                <a:latin typeface="Century Gothic" panose="020B0502020202020204" pitchFamily="34" charset="0"/>
              </a:rPr>
              <a:t>May your days be merry and bright </a:t>
            </a:r>
            <a:br>
              <a:rPr lang="en-US" altLang="ko-KR" sz="2800" dirty="0">
                <a:latin typeface="Century Gothic" panose="020B0502020202020204" pitchFamily="34" charset="0"/>
              </a:rPr>
            </a:br>
            <a:r>
              <a:rPr lang="en-US" altLang="ko-KR" sz="2800" dirty="0">
                <a:latin typeface="Century Gothic" panose="020B0502020202020204" pitchFamily="34" charset="0"/>
              </a:rPr>
              <a:t>And may all your Christmases be white </a:t>
            </a:r>
          </a:p>
        </p:txBody>
      </p:sp>
    </p:spTree>
    <p:extLst>
      <p:ext uri="{BB962C8B-B14F-4D97-AF65-F5344CB8AC3E}">
        <p14:creationId xmlns:p14="http://schemas.microsoft.com/office/powerpoint/2010/main" val="76625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649" y="4572967"/>
            <a:ext cx="4272706" cy="1736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82" t="52208" r="4212" b="30852"/>
          <a:stretch/>
        </p:blipFill>
        <p:spPr>
          <a:xfrm rot="16200000">
            <a:off x="3044789" y="1008572"/>
            <a:ext cx="3816426" cy="4464497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4488" y="252487"/>
            <a:ext cx="9217024" cy="1116276"/>
          </a:xfrm>
        </p:spPr>
        <p:txBody>
          <a:bodyPr>
            <a:noAutofit/>
          </a:bodyPr>
          <a:lstStyle/>
          <a:p>
            <a:r>
              <a:rPr lang="en-US" altLang="ko-KR" sz="4000" dirty="0">
                <a:latin typeface="Century Gothic" panose="020B0502020202020204" pitchFamily="34" charset="0"/>
              </a:rPr>
              <a:t>I'm dreaming of a white Christmas</a:t>
            </a:r>
            <a:endParaRPr lang="ko-KR" altLang="en-US" sz="280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728" y="1908671"/>
            <a:ext cx="2786543" cy="2304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079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dirty="0">
                <a:latin typeface="Century Gothic" panose="020B0502020202020204" pitchFamily="34" charset="0"/>
              </a:rPr>
              <a:t>Just like the ones I used to know</a:t>
            </a:r>
            <a:endParaRPr lang="ko-KR" altLang="en-US" sz="20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688" y="1620639"/>
            <a:ext cx="7013711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704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>
                <a:latin typeface="Century Gothic" panose="020B0502020202020204" pitchFamily="34" charset="0"/>
              </a:rPr>
              <a:t>Where the treetops glisten, </a:t>
            </a:r>
            <a:endParaRPr lang="ko-KR" altLang="en-US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720" y="1620639"/>
            <a:ext cx="5328592" cy="460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740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4000" dirty="0">
                <a:latin typeface="Century Gothic" panose="020B0502020202020204" pitchFamily="34" charset="0"/>
              </a:rPr>
              <a:t>and children listen </a:t>
            </a:r>
            <a:endParaRPr lang="ko-KR" altLang="en-US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698" y="1607284"/>
            <a:ext cx="4295541" cy="46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08" y="1639800"/>
            <a:ext cx="2208915" cy="13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296" y="1667352"/>
            <a:ext cx="1780232" cy="116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08" y="5155245"/>
            <a:ext cx="2208916" cy="1088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690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4000" dirty="0" smtClean="0">
                <a:latin typeface="Century Gothic" panose="020B0502020202020204" pitchFamily="34" charset="0"/>
              </a:rPr>
              <a:t>To </a:t>
            </a:r>
            <a:r>
              <a:rPr lang="en-US" altLang="ko-KR" sz="4000" dirty="0">
                <a:latin typeface="Century Gothic" panose="020B0502020202020204" pitchFamily="34" charset="0"/>
              </a:rPr>
              <a:t>hear sleigh bells in the snow</a:t>
            </a:r>
            <a:endParaRPr lang="ko-KR" altLang="en-US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96" y="2509305"/>
            <a:ext cx="9063360" cy="3788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512" y="1620639"/>
            <a:ext cx="2006576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67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 txBox="1">
            <a:spLocks/>
          </p:cNvSpPr>
          <p:nvPr/>
        </p:nvSpPr>
        <p:spPr>
          <a:xfrm>
            <a:off x="488504" y="2736610"/>
            <a:ext cx="8915400" cy="11162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9600" dirty="0" smtClean="0">
                <a:solidFill>
                  <a:srgbClr val="FF0000"/>
                </a:solidFill>
                <a:latin typeface="iWonder Regular" panose="02000603030000020004" pitchFamily="2" charset="0"/>
              </a:rPr>
              <a:t>Part 2</a:t>
            </a:r>
            <a:endParaRPr lang="ko-KR" altLang="en-US" sz="9600" dirty="0">
              <a:solidFill>
                <a:srgbClr val="92D050"/>
              </a:solidFill>
              <a:latin typeface="iWonder Regular" panose="02000603030000020004" pitchFamily="2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04" y="540519"/>
            <a:ext cx="2786543" cy="2304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168" y="4212927"/>
            <a:ext cx="2805485" cy="1872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610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4000" dirty="0">
                <a:latin typeface="Century Gothic" panose="020B0502020202020204" pitchFamily="34" charset="0"/>
              </a:rPr>
              <a:t>I'm dreaming of a white Christmas</a:t>
            </a:r>
            <a:endParaRPr lang="ko-KR" altLang="en-US" sz="28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736" y="1580726"/>
            <a:ext cx="4788532" cy="4713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199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dirty="0">
                <a:latin typeface="Century Gothic" panose="020B0502020202020204" pitchFamily="34" charset="0"/>
              </a:rPr>
              <a:t>With every Christmas card I write</a:t>
            </a:r>
            <a:endParaRPr lang="ko-KR" altLang="en-US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752" y="1663625"/>
            <a:ext cx="4479577" cy="4617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656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4000" dirty="0">
                <a:latin typeface="Century Gothic" panose="020B0502020202020204" pitchFamily="34" charset="0"/>
              </a:rPr>
              <a:t>May your days be merry and bright</a:t>
            </a:r>
            <a:endParaRPr lang="ko-KR" altLang="en-US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624" y="1620639"/>
            <a:ext cx="6970035" cy="464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714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3600" dirty="0">
                <a:latin typeface="Century Gothic" panose="020B0502020202020204" pitchFamily="34" charset="0"/>
              </a:rPr>
              <a:t>And may all your Christmases be white</a:t>
            </a:r>
            <a:endParaRPr lang="ko-KR" altLang="en-US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530" y="1620639"/>
            <a:ext cx="7003342" cy="4680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004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649" y="4572967"/>
            <a:ext cx="4272706" cy="1736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82" t="52208" r="4212" b="30852"/>
          <a:stretch/>
        </p:blipFill>
        <p:spPr>
          <a:xfrm rot="16200000">
            <a:off x="3044789" y="1008572"/>
            <a:ext cx="3816426" cy="4464497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4488" y="252487"/>
            <a:ext cx="9217024" cy="1116276"/>
          </a:xfrm>
        </p:spPr>
        <p:txBody>
          <a:bodyPr>
            <a:noAutofit/>
          </a:bodyPr>
          <a:lstStyle/>
          <a:p>
            <a:r>
              <a:rPr lang="en-US" altLang="ko-KR" sz="4000" dirty="0">
                <a:latin typeface="Century Gothic" panose="020B0502020202020204" pitchFamily="34" charset="0"/>
              </a:rPr>
              <a:t>I'm dreaming of a white Christmas</a:t>
            </a:r>
            <a:endParaRPr lang="ko-KR" altLang="en-US" sz="280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728" y="1908671"/>
            <a:ext cx="2786543" cy="2304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539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dirty="0">
                <a:latin typeface="Century Gothic" panose="020B0502020202020204" pitchFamily="34" charset="0"/>
              </a:rPr>
              <a:t>Just like the ones I used to know</a:t>
            </a:r>
            <a:endParaRPr lang="ko-KR" altLang="en-US" sz="20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688" y="1620639"/>
            <a:ext cx="7013711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0882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>
                <a:latin typeface="Century Gothic" panose="020B0502020202020204" pitchFamily="34" charset="0"/>
              </a:rPr>
              <a:t>Where the treetops glisten, </a:t>
            </a:r>
            <a:endParaRPr lang="ko-KR" altLang="en-US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720" y="1620639"/>
            <a:ext cx="5328592" cy="460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317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4000" dirty="0">
                <a:latin typeface="Century Gothic" panose="020B0502020202020204" pitchFamily="34" charset="0"/>
              </a:rPr>
              <a:t>and children listen </a:t>
            </a:r>
            <a:endParaRPr lang="ko-KR" altLang="en-US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698" y="1607284"/>
            <a:ext cx="4295541" cy="46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08" y="1639800"/>
            <a:ext cx="2208915" cy="13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296" y="1667352"/>
            <a:ext cx="1780232" cy="116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08" y="5155245"/>
            <a:ext cx="2208916" cy="1088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634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4000" dirty="0" smtClean="0">
                <a:latin typeface="Century Gothic" panose="020B0502020202020204" pitchFamily="34" charset="0"/>
              </a:rPr>
              <a:t>To </a:t>
            </a:r>
            <a:r>
              <a:rPr lang="en-US" altLang="ko-KR" sz="4000" dirty="0">
                <a:latin typeface="Century Gothic" panose="020B0502020202020204" pitchFamily="34" charset="0"/>
              </a:rPr>
              <a:t>hear sleigh bells in the snow</a:t>
            </a:r>
            <a:endParaRPr lang="ko-KR" altLang="en-US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96" y="2509305"/>
            <a:ext cx="9063360" cy="3788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512" y="1620639"/>
            <a:ext cx="2006576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8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4000" dirty="0">
                <a:latin typeface="Century Gothic" panose="020B0502020202020204" pitchFamily="34" charset="0"/>
              </a:rPr>
              <a:t>I'm dreaming of a white Christmas</a:t>
            </a:r>
            <a:endParaRPr lang="ko-KR" altLang="en-US" sz="28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736" y="1580726"/>
            <a:ext cx="4788532" cy="4713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95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dirty="0">
                <a:latin typeface="Century Gothic" panose="020B0502020202020204" pitchFamily="34" charset="0"/>
              </a:rPr>
              <a:t>With every Christmas card I write</a:t>
            </a:r>
            <a:endParaRPr lang="ko-KR" altLang="en-US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752" y="1663625"/>
            <a:ext cx="4479577" cy="4617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055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4000" dirty="0">
                <a:latin typeface="Century Gothic" panose="020B0502020202020204" pitchFamily="34" charset="0"/>
              </a:rPr>
              <a:t>May your days be merry and bright</a:t>
            </a:r>
            <a:endParaRPr lang="ko-KR" altLang="en-US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616" y="1620638"/>
            <a:ext cx="7042043" cy="469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430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3600" dirty="0">
                <a:latin typeface="Century Gothic" panose="020B0502020202020204" pitchFamily="34" charset="0"/>
              </a:rPr>
              <a:t>And may all your Christmases be white</a:t>
            </a:r>
            <a:endParaRPr lang="ko-KR" altLang="en-US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640" y="1620639"/>
            <a:ext cx="6859326" cy="4583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Administrator\Desktop\v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69600" y1="8871" x2="69600" y2="8871"/>
                        <a14:foregroundMark x1="84000" y1="25806" x2="84000" y2="25806"/>
                        <a14:foregroundMark x1="83200" y1="46774" x2="83200" y2="46774"/>
                        <a14:foregroundMark x1="82400" y1="67742" x2="82400" y2="67742"/>
                        <a14:foregroundMark x1="68000" y1="83065" x2="68000" y2="830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482" y="5653087"/>
            <a:ext cx="735632" cy="72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1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69"/>
          <a:stretch/>
        </p:blipFill>
        <p:spPr>
          <a:xfrm>
            <a:off x="3044788" y="2412727"/>
            <a:ext cx="3816424" cy="36573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555945" y="720386"/>
            <a:ext cx="8915400" cy="11162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9600" dirty="0" smtClean="0">
                <a:solidFill>
                  <a:srgbClr val="FF0000"/>
                </a:solidFill>
                <a:latin typeface="iWonder Regular" panose="02000603030000020004" pitchFamily="2" charset="0"/>
              </a:rPr>
              <a:t>Merry</a:t>
            </a:r>
            <a:r>
              <a:rPr lang="ko-KR" altLang="en-US" sz="9600" dirty="0" smtClean="0">
                <a:solidFill>
                  <a:srgbClr val="FF0000"/>
                </a:solidFill>
                <a:latin typeface="iWonder Regular" panose="02000603030000020004" pitchFamily="2" charset="0"/>
              </a:rPr>
              <a:t> </a:t>
            </a:r>
            <a:r>
              <a:rPr lang="en-US" altLang="ko-KR" sz="9600" dirty="0" smtClean="0">
                <a:solidFill>
                  <a:srgbClr val="00B050"/>
                </a:solidFill>
                <a:latin typeface="iWonder Regular" panose="02000603030000020004" pitchFamily="2" charset="0"/>
              </a:rPr>
              <a:t>Christmas</a:t>
            </a:r>
            <a:r>
              <a:rPr lang="en-US" altLang="ko-KR" sz="9600" dirty="0" smtClean="0">
                <a:solidFill>
                  <a:srgbClr val="92D050"/>
                </a:solidFill>
                <a:latin typeface="iWonder Regular" panose="02000603030000020004" pitchFamily="2" charset="0"/>
              </a:rPr>
              <a:t>!</a:t>
            </a:r>
            <a:endParaRPr lang="ko-KR" altLang="en-US" sz="9600" dirty="0">
              <a:solidFill>
                <a:srgbClr val="92D050"/>
              </a:solidFill>
              <a:latin typeface="iWonder Regular" panose="0200060303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85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각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2691</TotalTime>
  <Words>127</Words>
  <Application>Microsoft Office PowerPoint</Application>
  <PresentationFormat>사용자 지정</PresentationFormat>
  <Paragraphs>25</Paragraphs>
  <Slides>23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Office 테마</vt:lpstr>
      <vt:lpstr>White Christmas</vt:lpstr>
      <vt:lpstr>PowerPoint 프레젠테이션</vt:lpstr>
      <vt:lpstr>White Christmas</vt:lpstr>
      <vt:lpstr>I'm dreaming of a white Christmas</vt:lpstr>
      <vt:lpstr>Just like the ones I used to know</vt:lpstr>
      <vt:lpstr>Where the treetops glisten, </vt:lpstr>
      <vt:lpstr>and children listen </vt:lpstr>
      <vt:lpstr>To hear sleigh bells in the snow</vt:lpstr>
      <vt:lpstr>PowerPoint 프레젠테이션</vt:lpstr>
      <vt:lpstr>I'm dreaming of a white Christmas</vt:lpstr>
      <vt:lpstr>With every Christmas card I write</vt:lpstr>
      <vt:lpstr>May your days be merry and bright</vt:lpstr>
      <vt:lpstr>And may all your Christmases be white</vt:lpstr>
      <vt:lpstr>I'm dreaming of a white Christmas</vt:lpstr>
      <vt:lpstr>Just like the ones I used to know</vt:lpstr>
      <vt:lpstr>Where the treetops glisten, </vt:lpstr>
      <vt:lpstr>and children listen </vt:lpstr>
      <vt:lpstr>To hear sleigh bells in the snow</vt:lpstr>
      <vt:lpstr>I'm dreaming of a white Christmas</vt:lpstr>
      <vt:lpstr>With every Christmas card I write</vt:lpstr>
      <vt:lpstr>May your days be merry and bright</vt:lpstr>
      <vt:lpstr>And may all your Christmases be white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3차 교사교육</dc:title>
  <dc:creator>Windows 사용자</dc:creator>
  <cp:lastModifiedBy>admin</cp:lastModifiedBy>
  <cp:revision>124</cp:revision>
  <cp:lastPrinted>2015-09-15T08:25:00Z</cp:lastPrinted>
  <dcterms:created xsi:type="dcterms:W3CDTF">2015-08-31T00:20:45Z</dcterms:created>
  <dcterms:modified xsi:type="dcterms:W3CDTF">2015-10-23T06:40:17Z</dcterms:modified>
</cp:coreProperties>
</file>